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71" r:id="rId5"/>
    <p:sldId id="272" r:id="rId6"/>
    <p:sldId id="273" r:id="rId7"/>
    <p:sldId id="274" r:id="rId8"/>
    <p:sldId id="277" r:id="rId9"/>
    <p:sldId id="278" r:id="rId10"/>
    <p:sldId id="279" r:id="rId11"/>
    <p:sldId id="280" r:id="rId12"/>
    <p:sldId id="281" r:id="rId13"/>
    <p:sldId id="282" r:id="rId14"/>
    <p:sldId id="283" r:id="rId15"/>
    <p:sldId id="284" r:id="rId16"/>
    <p:sldId id="285" r:id="rId17"/>
    <p:sldId id="286" r:id="rId18"/>
    <p:sldId id="287" r:id="rId19"/>
    <p:sldId id="275" r:id="rId20"/>
    <p:sldId id="276" r:id="rId21"/>
    <p:sldId id="288" r:id="rId22"/>
    <p:sldId id="289" r:id="rId23"/>
    <p:sldId id="290" r:id="rId24"/>
    <p:sldId id="291" r:id="rId25"/>
    <p:sldId id="292" r:id="rId26"/>
    <p:sldId id="293" r:id="rId27"/>
    <p:sldId id="295" r:id="rId28"/>
    <p:sldId id="296" r:id="rId29"/>
    <p:sldId id="297" r:id="rId30"/>
    <p:sldId id="331" r:id="rId3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Beam\&#1056;&#1077;&#1072;&#1082;&#1094;&#1080;&#1103;\&#1041;&#1072;&#1083;&#1082;&#1072;%20&#1075;&#1088;&#1072;&#1092;&#1080;&#1082;%20&#1087;&#1077;&#1088;&#1077;&#1084;&#1077;&#1097;&#1077;&#1085;&#1080;&#108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1060;&#1077;&#1088;&#1084;&#1072;\&#1055;&#1088;&#1086;&#1089;&#1090;&#1088;&#1072;&#1085;&#1089;&#1090;&#1074;&#1077;&#1085;&#1085;&#1072;&#1103;\&#1043;&#1088;&#1072;&#1092;&#1080;&#1082;&#1080;_&#1087;&#1088;&#1086;&#1089;&#1090;&#1088;&#1072;&#1085;_&#1089;&#1093;&#1077;&#1084;&#107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1060;&#1077;&#1088;&#1084;&#1072;\&#1055;&#1088;&#1086;&#1089;&#1090;&#1088;&#1072;&#1085;&#1089;&#1090;&#1074;&#1077;&#1085;&#1085;&#1072;&#1103;\&#1043;&#1088;&#1072;&#1092;&#1080;&#1082;&#1080;_&#1087;&#1088;&#1086;&#1089;&#1090;&#1088;&#1072;&#1085;_&#1089;&#1093;&#1077;&#1084;&#107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1060;&#1077;&#1088;&#1084;&#1072;\&#1055;&#1088;&#1086;&#1089;&#1090;&#1088;&#1072;&#1085;&#1089;&#1090;&#1074;&#1077;&#1085;&#1085;&#1072;&#1103;\&#1043;&#1088;&#1072;&#1092;&#1080;&#1082;&#1080;_&#1087;&#1088;&#1086;&#1089;&#1090;&#1088;&#1072;&#1085;_&#1089;&#1093;&#1077;&#1084;&#107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1046;&#1041;\&#1043;&#1088;&#1072;&#1092;&#1080;&#1082;&#1080;%20&#1046;&#1041;&#105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Beam\&#1056;&#1077;&#1072;&#1082;&#1094;&#1080;&#1103;\&#1041;&#1072;&#1083;&#1082;&#1072;%20&#1075;&#1088;&#1072;&#1092;&#1080;&#1082;%20&#1087;&#1077;&#1088;&#1077;&#1084;&#1077;&#1097;&#1077;&#1085;&#1080;&#108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1054;&#1073;&#1091;&#1095;&#1077;&#1085;&#1080;&#1077;%20SCAD\&#1055;&#1088;&#1086;&#1075;&#1088;&#1077;&#1089;&#1089;&#1080;&#1088;&#1091;&#1102;&#1097;&#1077;&#1077;%20&#1086;&#1073;&#1088;&#1091;&#1096;\Examples\&#1042;&#1088;&#1077;&#1084;&#1103;%20&#1074;&#1099;&#1073;&#1099;&#1090;&#1080;&#1103;\Beam\160420_&#1041;&#1072;&#1083;&#1082;&#1072;%20&#1088;&#1077;&#1079;&#1091;&#1083;&#1100;&#1090;&#1072;&#1090;&#1099;.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Frame\&#1043;&#1088;&#1072;&#1092;&#1080;&#1082;&#1080;\&#1056;&#1072;&#1084;&#1072;_&#1075;&#1088;&#1072;&#1092;&#1080;&#1082;&#108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Frame\&#1043;&#1088;&#1072;&#1092;&#1080;&#1082;&#1080;\&#1056;&#1072;&#1084;&#1072;_&#1075;&#1088;&#1072;&#1092;&#1080;&#1082;&#108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Frame\&#1043;&#1088;&#1072;&#1092;&#1080;&#1082;&#1080;\&#1056;&#1072;&#1084;&#1072;_&#1075;&#1088;&#1072;&#1092;&#1080;&#1082;&#108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1060;&#1077;&#1088;&#1084;&#1072;\&#1043;&#1088;&#1072;&#1092;&#1080;&#1082;&#1080;\&#1060;&#1077;&#1088;&#1084;&#1072;_&#1075;&#1088;&#1072;&#1092;&#1080;&#1082;&#108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1060;&#1077;&#1088;&#1084;&#1072;\&#1043;&#1088;&#1072;&#1092;&#1080;&#1082;&#1080;\&#1060;&#1077;&#1088;&#1084;&#1072;_&#1075;&#1088;&#1072;&#1092;&#1080;&#1082;&#108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1054;&#1073;&#1091;&#1095;&#1077;&#1085;&#1080;&#1077;%20SCAD\&#1055;&#1088;&#1086;&#1075;&#1088;&#1077;&#1089;&#1089;&#1080;&#1088;&#1091;&#1102;&#1097;&#1077;&#1077;%20&#1086;&#1073;&#1088;&#1091;&#1096;\Examples\&#1042;&#1088;&#1077;&#1084;&#1103;%20&#1074;&#1099;&#1073;&#1099;&#1090;&#1080;&#1103;\&#1060;&#1077;&#1088;&#1084;&#1072;\&#1043;&#1088;&#1072;&#1092;&#1080;&#1082;&#1080;\&#1060;&#1077;&#1088;&#1084;&#1072;_&#1075;&#1088;&#1072;&#1092;&#1080;&#1082;&#108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0,001 сек</c:v>
          </c:tx>
          <c:spPr>
            <a:ln w="19050" cap="rnd">
              <a:solidFill>
                <a:schemeClr val="accent1"/>
              </a:solidFill>
              <a:round/>
            </a:ln>
            <a:effectLst/>
          </c:spPr>
          <c:marker>
            <c:symbol val="none"/>
          </c:marker>
          <c:xVal>
            <c:numRef>
              <c:f>' Узел № 3    история по времени'!$A$3:$A$53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 Узел № 3    история по времени'!$B$3:$B$53</c:f>
              <c:numCache>
                <c:formatCode>0.####</c:formatCode>
                <c:ptCount val="51"/>
                <c:pt idx="0">
                  <c:v>0</c:v>
                </c:pt>
                <c:pt idx="1">
                  <c:v>3.9001549550472028</c:v>
                </c:pt>
                <c:pt idx="2">
                  <c:v>10.723474459652103</c:v>
                </c:pt>
                <c:pt idx="3">
                  <c:v>21.229222018616845</c:v>
                </c:pt>
                <c:pt idx="4">
                  <c:v>35.012542209971883</c:v>
                </c:pt>
                <c:pt idx="5">
                  <c:v>49.991200143491959</c:v>
                </c:pt>
                <c:pt idx="6">
                  <c:v>67.477557372409478</c:v>
                </c:pt>
                <c:pt idx="7">
                  <c:v>80.735272800554455</c:v>
                </c:pt>
                <c:pt idx="8">
                  <c:v>92.768346521248816</c:v>
                </c:pt>
                <c:pt idx="9">
                  <c:v>102.01101071920095</c:v>
                </c:pt>
                <c:pt idx="10">
                  <c:v>105.96442310464269</c:v>
                </c:pt>
                <c:pt idx="11">
                  <c:v>105.96858927868095</c:v>
                </c:pt>
                <c:pt idx="12">
                  <c:v>98.943838104721351</c:v>
                </c:pt>
                <c:pt idx="13">
                  <c:v>90.569698796670167</c:v>
                </c:pt>
                <c:pt idx="14">
                  <c:v>78.189063718690392</c:v>
                </c:pt>
                <c:pt idx="15">
                  <c:v>62.205077319727934</c:v>
                </c:pt>
                <c:pt idx="16">
                  <c:v>46.675381947441892</c:v>
                </c:pt>
                <c:pt idx="17">
                  <c:v>30.679409216252758</c:v>
                </c:pt>
                <c:pt idx="18">
                  <c:v>19.000852464135807</c:v>
                </c:pt>
                <c:pt idx="19">
                  <c:v>8.1876499470747515</c:v>
                </c:pt>
                <c:pt idx="20">
                  <c:v>1.6567782824653603</c:v>
                </c:pt>
                <c:pt idx="21">
                  <c:v>1.8116727110007571</c:v>
                </c:pt>
                <c:pt idx="22">
                  <c:v>5.1100206086633575</c:v>
                </c:pt>
                <c:pt idx="23">
                  <c:v>13.967294756717473</c:v>
                </c:pt>
                <c:pt idx="24">
                  <c:v>24.419041788662032</c:v>
                </c:pt>
                <c:pt idx="25">
                  <c:v>39.43206194321936</c:v>
                </c:pt>
                <c:pt idx="26">
                  <c:v>56.367711615480523</c:v>
                </c:pt>
                <c:pt idx="27">
                  <c:v>70.698455571284896</c:v>
                </c:pt>
                <c:pt idx="28">
                  <c:v>85.201536497490139</c:v>
                </c:pt>
                <c:pt idx="29">
                  <c:v>95.702218556333207</c:v>
                </c:pt>
                <c:pt idx="30">
                  <c:v>104.06737188757504</c:v>
                </c:pt>
                <c:pt idx="31">
                  <c:v>106.59726323367325</c:v>
                </c:pt>
                <c:pt idx="32">
                  <c:v>103.17498092902963</c:v>
                </c:pt>
                <c:pt idx="33">
                  <c:v>97.973659898722502</c:v>
                </c:pt>
                <c:pt idx="34">
                  <c:v>86.890256283688615</c:v>
                </c:pt>
                <c:pt idx="35">
                  <c:v>73.599802475844498</c:v>
                </c:pt>
                <c:pt idx="36">
                  <c:v>57.199545030874624</c:v>
                </c:pt>
                <c:pt idx="37">
                  <c:v>41.183816295954756</c:v>
                </c:pt>
                <c:pt idx="38">
                  <c:v>28.06631315283645</c:v>
                </c:pt>
                <c:pt idx="39">
                  <c:v>14.357742615114004</c:v>
                </c:pt>
                <c:pt idx="40">
                  <c:v>5.9289797499815879</c:v>
                </c:pt>
                <c:pt idx="41">
                  <c:v>1.3297799342053089</c:v>
                </c:pt>
                <c:pt idx="42">
                  <c:v>2.2830207553117599</c:v>
                </c:pt>
                <c:pt idx="43">
                  <c:v>7.8468932055637728</c:v>
                </c:pt>
                <c:pt idx="44">
                  <c:v>15.497627804782944</c:v>
                </c:pt>
                <c:pt idx="45">
                  <c:v>29.719052317745927</c:v>
                </c:pt>
                <c:pt idx="46">
                  <c:v>44.699137567104984</c:v>
                </c:pt>
                <c:pt idx="47">
                  <c:v>60.522635252178368</c:v>
                </c:pt>
                <c:pt idx="48">
                  <c:v>75.437063471867077</c:v>
                </c:pt>
                <c:pt idx="49">
                  <c:v>87.971387586501649</c:v>
                </c:pt>
                <c:pt idx="50">
                  <c:v>99.905783937085303</c:v>
                </c:pt>
              </c:numCache>
            </c:numRef>
          </c:yVal>
          <c:smooth val="1"/>
          <c:extLst>
            <c:ext xmlns:c16="http://schemas.microsoft.com/office/drawing/2014/chart" uri="{C3380CC4-5D6E-409C-BE32-E72D297353CC}">
              <c16:uniqueId val="{00000000-CAE9-4137-804E-E2FC88324189}"/>
            </c:ext>
          </c:extLst>
        </c:ser>
        <c:ser>
          <c:idx val="1"/>
          <c:order val="1"/>
          <c:tx>
            <c:v>0,01 сек</c:v>
          </c:tx>
          <c:spPr>
            <a:ln w="19050" cap="rnd">
              <a:solidFill>
                <a:schemeClr val="accent2"/>
              </a:solidFill>
              <a:round/>
            </a:ln>
            <a:effectLst/>
          </c:spPr>
          <c:marker>
            <c:symbol val="none"/>
          </c:marker>
          <c:xVal>
            <c:numRef>
              <c:f>' Узел № 3    история по времени'!$A$3:$A$53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 Узел № 3    история по времени'!$C$3:$C$53</c:f>
              <c:numCache>
                <c:formatCode>0.####</c:formatCode>
                <c:ptCount val="51"/>
                <c:pt idx="0">
                  <c:v>0</c:v>
                </c:pt>
                <c:pt idx="1">
                  <c:v>2.6194040662358908</c:v>
                </c:pt>
                <c:pt idx="2">
                  <c:v>9.101458099398231</c:v>
                </c:pt>
                <c:pt idx="3">
                  <c:v>18.370417761801995</c:v>
                </c:pt>
                <c:pt idx="4">
                  <c:v>31.875731132875423</c:v>
                </c:pt>
                <c:pt idx="5">
                  <c:v>46.316383610112922</c:v>
                </c:pt>
                <c:pt idx="6">
                  <c:v>63.698479564757669</c:v>
                </c:pt>
                <c:pt idx="7">
                  <c:v>78.0657947360706</c:v>
                </c:pt>
                <c:pt idx="8">
                  <c:v>89.97554616016204</c:v>
                </c:pt>
                <c:pt idx="9">
                  <c:v>100.40013963698777</c:v>
                </c:pt>
                <c:pt idx="10">
                  <c:v>105.29379312178941</c:v>
                </c:pt>
                <c:pt idx="11">
                  <c:v>106.58030421929153</c:v>
                </c:pt>
                <c:pt idx="12">
                  <c:v>100.92626745430687</c:v>
                </c:pt>
                <c:pt idx="13">
                  <c:v>92.549346938236255</c:v>
                </c:pt>
                <c:pt idx="14">
                  <c:v>81.465863118608127</c:v>
                </c:pt>
                <c:pt idx="15">
                  <c:v>65.65555556889808</c:v>
                </c:pt>
                <c:pt idx="16">
                  <c:v>50.205540454238132</c:v>
                </c:pt>
                <c:pt idx="17">
                  <c:v>34.029269908907985</c:v>
                </c:pt>
                <c:pt idx="18">
                  <c:v>21.400952712359103</c:v>
                </c:pt>
                <c:pt idx="19">
                  <c:v>10.660144996225963</c:v>
                </c:pt>
                <c:pt idx="20">
                  <c:v>2.4837763293427368</c:v>
                </c:pt>
                <c:pt idx="21">
                  <c:v>1.5477474043334427</c:v>
                </c:pt>
                <c:pt idx="22">
                  <c:v>3.9473109273162956</c:v>
                </c:pt>
                <c:pt idx="23">
                  <c:v>11.726513930061182</c:v>
                </c:pt>
                <c:pt idx="24">
                  <c:v>21.972887705058138</c:v>
                </c:pt>
                <c:pt idx="25">
                  <c:v>35.602345122258797</c:v>
                </c:pt>
                <c:pt idx="26">
                  <c:v>52.779359051994447</c:v>
                </c:pt>
                <c:pt idx="27">
                  <c:v>67.361031264272</c:v>
                </c:pt>
                <c:pt idx="28">
                  <c:v>82.047682925492822</c:v>
                </c:pt>
                <c:pt idx="29">
                  <c:v>93.638849451771065</c:v>
                </c:pt>
                <c:pt idx="30">
                  <c:v>102.44018189820756</c:v>
                </c:pt>
                <c:pt idx="31">
                  <c:v>106.81997852949974</c:v>
                </c:pt>
                <c:pt idx="32">
                  <c:v>104.07206579408331</c:v>
                </c:pt>
                <c:pt idx="33">
                  <c:v>99.492189636480902</c:v>
                </c:pt>
                <c:pt idx="34">
                  <c:v>89.678702934132488</c:v>
                </c:pt>
                <c:pt idx="35">
                  <c:v>76.665950764059431</c:v>
                </c:pt>
                <c:pt idx="36">
                  <c:v>61.158799066158231</c:v>
                </c:pt>
                <c:pt idx="37">
                  <c:v>44.420314937208211</c:v>
                </c:pt>
                <c:pt idx="38">
                  <c:v>31.083139650351562</c:v>
                </c:pt>
                <c:pt idx="39">
                  <c:v>17.195696007585262</c:v>
                </c:pt>
                <c:pt idx="40">
                  <c:v>7.3588394046040619</c:v>
                </c:pt>
                <c:pt idx="41">
                  <c:v>2.1577549506650957</c:v>
                </c:pt>
                <c:pt idx="42">
                  <c:v>1.5540475750614759</c:v>
                </c:pt>
                <c:pt idx="43">
                  <c:v>6.6286403194495538</c:v>
                </c:pt>
                <c:pt idx="44">
                  <c:v>13.330662525129641</c:v>
                </c:pt>
                <c:pt idx="45">
                  <c:v>26.150043817295682</c:v>
                </c:pt>
                <c:pt idx="46">
                  <c:v>41.317095114823516</c:v>
                </c:pt>
                <c:pt idx="47">
                  <c:v>56.741959496193608</c:v>
                </c:pt>
                <c:pt idx="48">
                  <c:v>72.408810133439474</c:v>
                </c:pt>
                <c:pt idx="49">
                  <c:v>85.143443755146606</c:v>
                </c:pt>
                <c:pt idx="50">
                  <c:v>97.661147664755447</c:v>
                </c:pt>
              </c:numCache>
            </c:numRef>
          </c:yVal>
          <c:smooth val="1"/>
          <c:extLst>
            <c:ext xmlns:c16="http://schemas.microsoft.com/office/drawing/2014/chart" uri="{C3380CC4-5D6E-409C-BE32-E72D297353CC}">
              <c16:uniqueId val="{00000001-CAE9-4137-804E-E2FC88324189}"/>
            </c:ext>
          </c:extLst>
        </c:ser>
        <c:ser>
          <c:idx val="2"/>
          <c:order val="2"/>
          <c:tx>
            <c:v>0,04 сек</c:v>
          </c:tx>
          <c:spPr>
            <a:ln w="28575" cap="rnd">
              <a:solidFill>
                <a:schemeClr val="accent3"/>
              </a:solidFill>
              <a:round/>
            </a:ln>
            <a:effectLst/>
          </c:spPr>
          <c:marker>
            <c:symbol val="none"/>
          </c:marker>
          <c:xVal>
            <c:numRef>
              <c:f>' Узел № 3    история по времени'!$A$3:$A$53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 Узел № 3    история по времени'!$D$3:$D$53</c:f>
              <c:numCache>
                <c:formatCode>0.####</c:formatCode>
                <c:ptCount val="51"/>
                <c:pt idx="0">
                  <c:v>0</c:v>
                </c:pt>
                <c:pt idx="1">
                  <c:v>0.78289470882051859</c:v>
                </c:pt>
                <c:pt idx="2">
                  <c:v>4.5005341752494861</c:v>
                </c:pt>
                <c:pt idx="3">
                  <c:v>11.572452726384874</c:v>
                </c:pt>
                <c:pt idx="4">
                  <c:v>22.043407445025913</c:v>
                </c:pt>
                <c:pt idx="5">
                  <c:v>35.453211416992183</c:v>
                </c:pt>
                <c:pt idx="6">
                  <c:v>50.890051819075957</c:v>
                </c:pt>
                <c:pt idx="7">
                  <c:v>67.048606927234701</c:v>
                </c:pt>
                <c:pt idx="8">
                  <c:v>80.924730081971148</c:v>
                </c:pt>
                <c:pt idx="9">
                  <c:v>92.577302100817079</c:v>
                </c:pt>
                <c:pt idx="10">
                  <c:v>101.24690295959817</c:v>
                </c:pt>
                <c:pt idx="11">
                  <c:v>105.44242630529371</c:v>
                </c:pt>
                <c:pt idx="12">
                  <c:v>104.63478827810935</c:v>
                </c:pt>
                <c:pt idx="13">
                  <c:v>98.66493248867566</c:v>
                </c:pt>
                <c:pt idx="14">
                  <c:v>89.61467652757635</c:v>
                </c:pt>
                <c:pt idx="15">
                  <c:v>77.164541211763719</c:v>
                </c:pt>
                <c:pt idx="16">
                  <c:v>61.886302446871611</c:v>
                </c:pt>
                <c:pt idx="17">
                  <c:v>46.055681810499692</c:v>
                </c:pt>
                <c:pt idx="18">
                  <c:v>31.140934950686034</c:v>
                </c:pt>
                <c:pt idx="19">
                  <c:v>18.825861135586255</c:v>
                </c:pt>
                <c:pt idx="20">
                  <c:v>8.7678381687269269</c:v>
                </c:pt>
                <c:pt idx="21">
                  <c:v>2.8048867913204969</c:v>
                </c:pt>
                <c:pt idx="22">
                  <c:v>2.3008462565271506</c:v>
                </c:pt>
                <c:pt idx="23">
                  <c:v>6.2548060105207579</c:v>
                </c:pt>
                <c:pt idx="24">
                  <c:v>14.362594532532574</c:v>
                </c:pt>
                <c:pt idx="25">
                  <c:v>25.554428559042407</c:v>
                </c:pt>
                <c:pt idx="26">
                  <c:v>40.170360942167136</c:v>
                </c:pt>
                <c:pt idx="27">
                  <c:v>56.213994970934884</c:v>
                </c:pt>
                <c:pt idx="28">
                  <c:v>71.136971839256148</c:v>
                </c:pt>
                <c:pt idx="29">
                  <c:v>84.732070782487455</c:v>
                </c:pt>
                <c:pt idx="30">
                  <c:v>95.677331223552798</c:v>
                </c:pt>
                <c:pt idx="31">
                  <c:v>103.26746546087469</c:v>
                </c:pt>
                <c:pt idx="32">
                  <c:v>105.61576859725966</c:v>
                </c:pt>
                <c:pt idx="33">
                  <c:v>102.89519728972924</c:v>
                </c:pt>
                <c:pt idx="34">
                  <c:v>96.653646141293308</c:v>
                </c:pt>
                <c:pt idx="35">
                  <c:v>86.226075598871674</c:v>
                </c:pt>
                <c:pt idx="36">
                  <c:v>72.604888734683612</c:v>
                </c:pt>
                <c:pt idx="37">
                  <c:v>56.843192718157368</c:v>
                </c:pt>
                <c:pt idx="38">
                  <c:v>41.390603333552207</c:v>
                </c:pt>
                <c:pt idx="39">
                  <c:v>27.543411261639108</c:v>
                </c:pt>
                <c:pt idx="40">
                  <c:v>15.073403764896243</c:v>
                </c:pt>
                <c:pt idx="41">
                  <c:v>6.3580283380817226</c:v>
                </c:pt>
                <c:pt idx="42">
                  <c:v>2.2522706616717145</c:v>
                </c:pt>
                <c:pt idx="43">
                  <c:v>3.1915179259321613</c:v>
                </c:pt>
                <c:pt idx="44">
                  <c:v>8.3012243381570947</c:v>
                </c:pt>
                <c:pt idx="45">
                  <c:v>16.98590874579202</c:v>
                </c:pt>
                <c:pt idx="46">
                  <c:v>30.076983346358226</c:v>
                </c:pt>
                <c:pt idx="47">
                  <c:v>45.183715045576925</c:v>
                </c:pt>
                <c:pt idx="48">
                  <c:v>60.709456367118101</c:v>
                </c:pt>
                <c:pt idx="49">
                  <c:v>75.347933558323916</c:v>
                </c:pt>
                <c:pt idx="50">
                  <c:v>88.349841720722466</c:v>
                </c:pt>
              </c:numCache>
            </c:numRef>
          </c:yVal>
          <c:smooth val="1"/>
          <c:extLst>
            <c:ext xmlns:c16="http://schemas.microsoft.com/office/drawing/2014/chart" uri="{C3380CC4-5D6E-409C-BE32-E72D297353CC}">
              <c16:uniqueId val="{00000002-CAE9-4137-804E-E2FC88324189}"/>
            </c:ext>
          </c:extLst>
        </c:ser>
        <c:ser>
          <c:idx val="3"/>
          <c:order val="3"/>
          <c:tx>
            <c:v>0,4 сек</c:v>
          </c:tx>
          <c:spPr>
            <a:ln w="28575" cap="rnd">
              <a:solidFill>
                <a:schemeClr val="accent4"/>
              </a:solidFill>
              <a:round/>
            </a:ln>
            <a:effectLst/>
          </c:spPr>
          <c:marker>
            <c:symbol val="none"/>
          </c:marker>
          <c:xVal>
            <c:numRef>
              <c:f>' Узел № 3    история по времени'!$A$3:$A$53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 Узел № 3    история по времени'!$E$3:$E$53</c:f>
              <c:numCache>
                <c:formatCode>0.####</c:formatCode>
                <c:ptCount val="51"/>
                <c:pt idx="0">
                  <c:v>0</c:v>
                </c:pt>
                <c:pt idx="1">
                  <c:v>7.8289470882052001E-2</c:v>
                </c:pt>
                <c:pt idx="2">
                  <c:v>0.45005341752494787</c:v>
                </c:pt>
                <c:pt idx="3">
                  <c:v>1.2355347435205282</c:v>
                </c:pt>
                <c:pt idx="4">
                  <c:v>2.6543941620275096</c:v>
                </c:pt>
                <c:pt idx="5">
                  <c:v>4.7808558852196654</c:v>
                </c:pt>
                <c:pt idx="6">
                  <c:v>7.743399343935061</c:v>
                </c:pt>
                <c:pt idx="7">
                  <c:v>11.48571657794327</c:v>
                </c:pt>
                <c:pt idx="8">
                  <c:v>15.835872352132439</c:v>
                </c:pt>
                <c:pt idx="9">
                  <c:v>20.74344678802515</c:v>
                </c:pt>
                <c:pt idx="10">
                  <c:v>25.960562648092072</c:v>
                </c:pt>
                <c:pt idx="11">
                  <c:v>31.287689418553782</c:v>
                </c:pt>
                <c:pt idx="12">
                  <c:v>36.424041475902257</c:v>
                </c:pt>
                <c:pt idx="13">
                  <c:v>41.154182667420407</c:v>
                </c:pt>
                <c:pt idx="14">
                  <c:v>45.385509128658093</c:v>
                </c:pt>
                <c:pt idx="15">
                  <c:v>48.870636788594801</c:v>
                </c:pt>
                <c:pt idx="16">
                  <c:v>51.574139373344707</c:v>
                </c:pt>
                <c:pt idx="17">
                  <c:v>53.476204969643995</c:v>
                </c:pt>
                <c:pt idx="18">
                  <c:v>54.688232868412697</c:v>
                </c:pt>
                <c:pt idx="19">
                  <c:v>55.35879108320281</c:v>
                </c:pt>
                <c:pt idx="20">
                  <c:v>55.565016685285279</c:v>
                </c:pt>
                <c:pt idx="21">
                  <c:v>55.560990291453471</c:v>
                </c:pt>
                <c:pt idx="22">
                  <c:v>55.345047893411788</c:v>
                </c:pt>
                <c:pt idx="23">
                  <c:v>55.029225619865223</c:v>
                </c:pt>
                <c:pt idx="24">
                  <c:v>54.576966602161527</c:v>
                </c:pt>
                <c:pt idx="25">
                  <c:v>54.039347334068708</c:v>
                </c:pt>
                <c:pt idx="26">
                  <c:v>53.504997514469665</c:v>
                </c:pt>
                <c:pt idx="27">
                  <c:v>52.955886138437627</c:v>
                </c:pt>
                <c:pt idx="28">
                  <c:v>52.526221690198959</c:v>
                </c:pt>
                <c:pt idx="29">
                  <c:v>52.171363006605439</c:v>
                </c:pt>
                <c:pt idx="30">
                  <c:v>51.9692645165945</c:v>
                </c:pt>
                <c:pt idx="31">
                  <c:v>51.953866922166277</c:v>
                </c:pt>
                <c:pt idx="32">
                  <c:v>52.067362548512769</c:v>
                </c:pt>
                <c:pt idx="33">
                  <c:v>52.376893402275243</c:v>
                </c:pt>
                <c:pt idx="34">
                  <c:v>52.771259509887372</c:v>
                </c:pt>
                <c:pt idx="35">
                  <c:v>53.283046840989549</c:v>
                </c:pt>
                <c:pt idx="36">
                  <c:v>53.843118138674143</c:v>
                </c:pt>
                <c:pt idx="37">
                  <c:v>54.361797931759583</c:v>
                </c:pt>
                <c:pt idx="38">
                  <c:v>54.868084976962891</c:v>
                </c:pt>
                <c:pt idx="39">
                  <c:v>55.233552944366572</c:v>
                </c:pt>
                <c:pt idx="40">
                  <c:v>55.498641536581893</c:v>
                </c:pt>
                <c:pt idx="41">
                  <c:v>55.588867099042901</c:v>
                </c:pt>
                <c:pt idx="42">
                  <c:v>55.493783977092328</c:v>
                </c:pt>
                <c:pt idx="43">
                  <c:v>55.282538290578515</c:v>
                </c:pt>
                <c:pt idx="44">
                  <c:v>54.887646957648144</c:v>
                </c:pt>
                <c:pt idx="45">
                  <c:v>54.425686309244455</c:v>
                </c:pt>
                <c:pt idx="46">
                  <c:v>53.878309198060165</c:v>
                </c:pt>
                <c:pt idx="47">
                  <c:v>53.322658316703695</c:v>
                </c:pt>
                <c:pt idx="48">
                  <c:v>52.835557650845224</c:v>
                </c:pt>
                <c:pt idx="49">
                  <c:v>52.384244594288035</c:v>
                </c:pt>
                <c:pt idx="50">
                  <c:v>52.10280870056269</c:v>
                </c:pt>
              </c:numCache>
            </c:numRef>
          </c:yVal>
          <c:smooth val="1"/>
          <c:extLst>
            <c:ext xmlns:c16="http://schemas.microsoft.com/office/drawing/2014/chart" uri="{C3380CC4-5D6E-409C-BE32-E72D297353CC}">
              <c16:uniqueId val="{00000003-CAE9-4137-804E-E2FC88324189}"/>
            </c:ext>
          </c:extLst>
        </c:ser>
        <c:ser>
          <c:idx val="4"/>
          <c:order val="4"/>
          <c:tx>
            <c:v>Кд=1</c:v>
          </c:tx>
          <c:spPr>
            <a:ln w="19050" cap="rnd">
              <a:solidFill>
                <a:schemeClr val="accent5"/>
              </a:solidFill>
              <a:round/>
            </a:ln>
            <a:effectLst/>
          </c:spPr>
          <c:marker>
            <c:symbol val="none"/>
          </c:marker>
          <c:xVal>
            <c:numRef>
              <c:f>' Узел № 3    история по времени'!$A$3:$A$53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 Узел № 3    история по времени'!$G$3:$G$53</c:f>
              <c:numCache>
                <c:formatCode>0.####</c:formatCode>
                <c:ptCount val="51"/>
                <c:pt idx="0">
                  <c:v>53.7</c:v>
                </c:pt>
                <c:pt idx="1">
                  <c:v>53.7</c:v>
                </c:pt>
                <c:pt idx="2">
                  <c:v>53.7</c:v>
                </c:pt>
                <c:pt idx="3">
                  <c:v>53.7</c:v>
                </c:pt>
                <c:pt idx="4">
                  <c:v>53.7</c:v>
                </c:pt>
                <c:pt idx="5">
                  <c:v>53.7</c:v>
                </c:pt>
                <c:pt idx="6">
                  <c:v>53.7</c:v>
                </c:pt>
                <c:pt idx="7">
                  <c:v>53.7</c:v>
                </c:pt>
                <c:pt idx="8">
                  <c:v>53.7</c:v>
                </c:pt>
                <c:pt idx="9">
                  <c:v>53.7</c:v>
                </c:pt>
                <c:pt idx="10">
                  <c:v>53.7</c:v>
                </c:pt>
                <c:pt idx="11">
                  <c:v>53.7</c:v>
                </c:pt>
                <c:pt idx="12">
                  <c:v>53.7</c:v>
                </c:pt>
                <c:pt idx="13">
                  <c:v>53.7</c:v>
                </c:pt>
                <c:pt idx="14">
                  <c:v>53.7</c:v>
                </c:pt>
                <c:pt idx="15">
                  <c:v>53.7</c:v>
                </c:pt>
                <c:pt idx="16">
                  <c:v>53.7</c:v>
                </c:pt>
                <c:pt idx="17">
                  <c:v>53.7</c:v>
                </c:pt>
                <c:pt idx="18">
                  <c:v>53.7</c:v>
                </c:pt>
                <c:pt idx="19">
                  <c:v>53.7</c:v>
                </c:pt>
                <c:pt idx="20">
                  <c:v>53.7</c:v>
                </c:pt>
                <c:pt idx="21">
                  <c:v>53.7</c:v>
                </c:pt>
                <c:pt idx="22">
                  <c:v>53.7</c:v>
                </c:pt>
                <c:pt idx="23">
                  <c:v>53.7</c:v>
                </c:pt>
                <c:pt idx="24">
                  <c:v>53.7</c:v>
                </c:pt>
                <c:pt idx="25">
                  <c:v>53.7</c:v>
                </c:pt>
                <c:pt idx="26">
                  <c:v>53.7</c:v>
                </c:pt>
                <c:pt idx="27">
                  <c:v>53.7</c:v>
                </c:pt>
                <c:pt idx="28">
                  <c:v>53.7</c:v>
                </c:pt>
                <c:pt idx="29">
                  <c:v>53.7</c:v>
                </c:pt>
                <c:pt idx="30">
                  <c:v>53.7</c:v>
                </c:pt>
                <c:pt idx="31">
                  <c:v>53.7</c:v>
                </c:pt>
                <c:pt idx="32">
                  <c:v>53.7</c:v>
                </c:pt>
                <c:pt idx="33">
                  <c:v>53.7</c:v>
                </c:pt>
                <c:pt idx="34">
                  <c:v>53.7</c:v>
                </c:pt>
                <c:pt idx="35">
                  <c:v>53.7</c:v>
                </c:pt>
                <c:pt idx="36">
                  <c:v>53.7</c:v>
                </c:pt>
                <c:pt idx="37">
                  <c:v>53.7</c:v>
                </c:pt>
                <c:pt idx="38">
                  <c:v>53.7</c:v>
                </c:pt>
                <c:pt idx="39">
                  <c:v>53.7</c:v>
                </c:pt>
                <c:pt idx="40">
                  <c:v>53.7</c:v>
                </c:pt>
                <c:pt idx="41">
                  <c:v>53.7</c:v>
                </c:pt>
                <c:pt idx="42">
                  <c:v>53.7</c:v>
                </c:pt>
                <c:pt idx="43">
                  <c:v>53.7</c:v>
                </c:pt>
                <c:pt idx="44">
                  <c:v>53.7</c:v>
                </c:pt>
                <c:pt idx="45">
                  <c:v>53.7</c:v>
                </c:pt>
                <c:pt idx="46">
                  <c:v>53.7</c:v>
                </c:pt>
                <c:pt idx="47">
                  <c:v>53.7</c:v>
                </c:pt>
                <c:pt idx="48">
                  <c:v>53.7</c:v>
                </c:pt>
                <c:pt idx="49">
                  <c:v>53.7</c:v>
                </c:pt>
                <c:pt idx="50">
                  <c:v>53.7</c:v>
                </c:pt>
              </c:numCache>
            </c:numRef>
          </c:yVal>
          <c:smooth val="1"/>
          <c:extLst>
            <c:ext xmlns:c16="http://schemas.microsoft.com/office/drawing/2014/chart" uri="{C3380CC4-5D6E-409C-BE32-E72D297353CC}">
              <c16:uniqueId val="{00000004-CAE9-4137-804E-E2FC88324189}"/>
            </c:ext>
          </c:extLst>
        </c:ser>
        <c:ser>
          <c:idx val="5"/>
          <c:order val="5"/>
          <c:tx>
            <c:v>Кд=2</c:v>
          </c:tx>
          <c:spPr>
            <a:ln w="19050" cap="rnd">
              <a:solidFill>
                <a:schemeClr val="accent6"/>
              </a:solidFill>
              <a:round/>
            </a:ln>
            <a:effectLst/>
          </c:spPr>
          <c:marker>
            <c:symbol val="none"/>
          </c:marker>
          <c:xVal>
            <c:numRef>
              <c:f>' Узел № 3    история по времени'!$A$3:$A$53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 Узел № 3    история по времени'!$F$3:$F$53</c:f>
              <c:numCache>
                <c:formatCode>0.####</c:formatCode>
                <c:ptCount val="51"/>
                <c:pt idx="0">
                  <c:v>107.4</c:v>
                </c:pt>
                <c:pt idx="1">
                  <c:v>107.4</c:v>
                </c:pt>
                <c:pt idx="2">
                  <c:v>107.4</c:v>
                </c:pt>
                <c:pt idx="3">
                  <c:v>107.4</c:v>
                </c:pt>
                <c:pt idx="4">
                  <c:v>107.4</c:v>
                </c:pt>
                <c:pt idx="5">
                  <c:v>107.4</c:v>
                </c:pt>
                <c:pt idx="6">
                  <c:v>107.4</c:v>
                </c:pt>
                <c:pt idx="7">
                  <c:v>107.4</c:v>
                </c:pt>
                <c:pt idx="8">
                  <c:v>107.4</c:v>
                </c:pt>
                <c:pt idx="9">
                  <c:v>107.4</c:v>
                </c:pt>
                <c:pt idx="10">
                  <c:v>107.4</c:v>
                </c:pt>
                <c:pt idx="11">
                  <c:v>107.4</c:v>
                </c:pt>
                <c:pt idx="12">
                  <c:v>107.4</c:v>
                </c:pt>
                <c:pt idx="13">
                  <c:v>107.4</c:v>
                </c:pt>
                <c:pt idx="14">
                  <c:v>107.4</c:v>
                </c:pt>
                <c:pt idx="15">
                  <c:v>107.4</c:v>
                </c:pt>
                <c:pt idx="16">
                  <c:v>107.4</c:v>
                </c:pt>
                <c:pt idx="17">
                  <c:v>107.4</c:v>
                </c:pt>
                <c:pt idx="18">
                  <c:v>107.4</c:v>
                </c:pt>
                <c:pt idx="19">
                  <c:v>107.4</c:v>
                </c:pt>
                <c:pt idx="20">
                  <c:v>107.4</c:v>
                </c:pt>
                <c:pt idx="21">
                  <c:v>107.4</c:v>
                </c:pt>
                <c:pt idx="22">
                  <c:v>107.4</c:v>
                </c:pt>
                <c:pt idx="23">
                  <c:v>107.4</c:v>
                </c:pt>
                <c:pt idx="24">
                  <c:v>107.4</c:v>
                </c:pt>
                <c:pt idx="25">
                  <c:v>107.4</c:v>
                </c:pt>
                <c:pt idx="26">
                  <c:v>107.4</c:v>
                </c:pt>
                <c:pt idx="27">
                  <c:v>107.4</c:v>
                </c:pt>
                <c:pt idx="28">
                  <c:v>107.4</c:v>
                </c:pt>
                <c:pt idx="29">
                  <c:v>107.4</c:v>
                </c:pt>
                <c:pt idx="30">
                  <c:v>107.4</c:v>
                </c:pt>
                <c:pt idx="31">
                  <c:v>107.4</c:v>
                </c:pt>
                <c:pt idx="32">
                  <c:v>107.4</c:v>
                </c:pt>
                <c:pt idx="33">
                  <c:v>107.4</c:v>
                </c:pt>
                <c:pt idx="34">
                  <c:v>107.4</c:v>
                </c:pt>
                <c:pt idx="35">
                  <c:v>107.4</c:v>
                </c:pt>
                <c:pt idx="36">
                  <c:v>107.4</c:v>
                </c:pt>
                <c:pt idx="37">
                  <c:v>107.4</c:v>
                </c:pt>
                <c:pt idx="38">
                  <c:v>107.4</c:v>
                </c:pt>
                <c:pt idx="39">
                  <c:v>107.4</c:v>
                </c:pt>
                <c:pt idx="40">
                  <c:v>107.4</c:v>
                </c:pt>
                <c:pt idx="41">
                  <c:v>107.4</c:v>
                </c:pt>
                <c:pt idx="42">
                  <c:v>107.4</c:v>
                </c:pt>
                <c:pt idx="43">
                  <c:v>107.4</c:v>
                </c:pt>
                <c:pt idx="44">
                  <c:v>107.4</c:v>
                </c:pt>
                <c:pt idx="45">
                  <c:v>107.4</c:v>
                </c:pt>
                <c:pt idx="46">
                  <c:v>107.4</c:v>
                </c:pt>
                <c:pt idx="47">
                  <c:v>107.4</c:v>
                </c:pt>
                <c:pt idx="48">
                  <c:v>107.4</c:v>
                </c:pt>
                <c:pt idx="49">
                  <c:v>107.4</c:v>
                </c:pt>
                <c:pt idx="50">
                  <c:v>107.4</c:v>
                </c:pt>
              </c:numCache>
            </c:numRef>
          </c:yVal>
          <c:smooth val="1"/>
          <c:extLst>
            <c:ext xmlns:c16="http://schemas.microsoft.com/office/drawing/2014/chart" uri="{C3380CC4-5D6E-409C-BE32-E72D297353CC}">
              <c16:uniqueId val="{00000005-CAE9-4137-804E-E2FC88324189}"/>
            </c:ext>
          </c:extLst>
        </c:ser>
        <c:ser>
          <c:idx val="6"/>
          <c:order val="6"/>
          <c:tx>
            <c:v>0,2 сек</c:v>
          </c:tx>
          <c:marker>
            <c:symbol val="none"/>
          </c:marker>
          <c:xVal>
            <c:numRef>
              <c:f>' Узел № 3    история по времени'!$A$3:$A$53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 Узел № 3    история по времени'!$W$3:$W$53</c:f>
              <c:numCache>
                <c:formatCode>0.####</c:formatCode>
                <c:ptCount val="51"/>
                <c:pt idx="0">
                  <c:v>0</c:v>
                </c:pt>
                <c:pt idx="1">
                  <c:v>0.156578941764104</c:v>
                </c:pt>
                <c:pt idx="2">
                  <c:v>0.90010683504989575</c:v>
                </c:pt>
                <c:pt idx="3">
                  <c:v>2.4710694870410563</c:v>
                </c:pt>
                <c:pt idx="4">
                  <c:v>5.3087883240550191</c:v>
                </c:pt>
                <c:pt idx="5">
                  <c:v>9.5617117704393308</c:v>
                </c:pt>
                <c:pt idx="6">
                  <c:v>15.486798687870122</c:v>
                </c:pt>
                <c:pt idx="7">
                  <c:v>22.97143315588654</c:v>
                </c:pt>
                <c:pt idx="8">
                  <c:v>31.671744704264878</c:v>
                </c:pt>
                <c:pt idx="9">
                  <c:v>41.486893576050299</c:v>
                </c:pt>
                <c:pt idx="10">
                  <c:v>51.921125296184144</c:v>
                </c:pt>
                <c:pt idx="11">
                  <c:v>62.418799895343895</c:v>
                </c:pt>
                <c:pt idx="12">
                  <c:v>71.947976116755854</c:v>
                </c:pt>
                <c:pt idx="13">
                  <c:v>79.837295847803361</c:v>
                </c:pt>
                <c:pt idx="14">
                  <c:v>85.462229933266286</c:v>
                </c:pt>
                <c:pt idx="15">
                  <c:v>88.179561806758159</c:v>
                </c:pt>
                <c:pt idx="16">
                  <c:v>87.661480058827266</c:v>
                </c:pt>
                <c:pt idx="17">
                  <c:v>83.980976783411123</c:v>
                </c:pt>
                <c:pt idx="18">
                  <c:v>77.704721032568429</c:v>
                </c:pt>
                <c:pt idx="19">
                  <c:v>69.230688590361481</c:v>
                </c:pt>
                <c:pt idx="20">
                  <c:v>59.208908074390521</c:v>
                </c:pt>
                <c:pt idx="21">
                  <c:v>48.703180687564924</c:v>
                </c:pt>
                <c:pt idx="22">
                  <c:v>38.742119670069386</c:v>
                </c:pt>
                <c:pt idx="23">
                  <c:v>30.221155391931131</c:v>
                </c:pt>
                <c:pt idx="24">
                  <c:v>23.691703271060465</c:v>
                </c:pt>
                <c:pt idx="25">
                  <c:v>19.899132861386292</c:v>
                </c:pt>
                <c:pt idx="26">
                  <c:v>19.348514970121435</c:v>
                </c:pt>
                <c:pt idx="27">
                  <c:v>21.930795493474672</c:v>
                </c:pt>
                <c:pt idx="28">
                  <c:v>27.34772234784095</c:v>
                </c:pt>
                <c:pt idx="29">
                  <c:v>35.112037422860311</c:v>
                </c:pt>
                <c:pt idx="30">
                  <c:v>44.729620958809925</c:v>
                </c:pt>
                <c:pt idx="31">
                  <c:v>55.204553156777422</c:v>
                </c:pt>
                <c:pt idx="32">
                  <c:v>65.392605426959747</c:v>
                </c:pt>
                <c:pt idx="33">
                  <c:v>74.532631412621754</c:v>
                </c:pt>
                <c:pt idx="34">
                  <c:v>81.850815748710431</c:v>
                </c:pt>
                <c:pt idx="35">
                  <c:v>86.666960820584578</c:v>
                </c:pt>
                <c:pt idx="36">
                  <c:v>88.337721307210558</c:v>
                </c:pt>
                <c:pt idx="37">
                  <c:v>86.792800370020828</c:v>
                </c:pt>
                <c:pt idx="38">
                  <c:v>82.388447606061618</c:v>
                </c:pt>
                <c:pt idx="39">
                  <c:v>75.355068465843118</c:v>
                </c:pt>
                <c:pt idx="40">
                  <c:v>66.26766211432556</c:v>
                </c:pt>
                <c:pt idx="41">
                  <c:v>55.973181041282793</c:v>
                </c:pt>
                <c:pt idx="42">
                  <c:v>45.594962527206754</c:v>
                </c:pt>
                <c:pt idx="43">
                  <c:v>36.032445168527445</c:v>
                </c:pt>
                <c:pt idx="44">
                  <c:v>27.924478166584805</c:v>
                </c:pt>
                <c:pt idx="45">
                  <c:v>22.184411797918543</c:v>
                </c:pt>
                <c:pt idx="46">
                  <c:v>19.418897088928034</c:v>
                </c:pt>
                <c:pt idx="47">
                  <c:v>19.852516263409907</c:v>
                </c:pt>
                <c:pt idx="48">
                  <c:v>23.282667695649597</c:v>
                </c:pt>
                <c:pt idx="49">
                  <c:v>29.413420722750683</c:v>
                </c:pt>
                <c:pt idx="50">
                  <c:v>37.937955286817477</c:v>
                </c:pt>
              </c:numCache>
            </c:numRef>
          </c:yVal>
          <c:smooth val="1"/>
          <c:extLst>
            <c:ext xmlns:c16="http://schemas.microsoft.com/office/drawing/2014/chart" uri="{C3380CC4-5D6E-409C-BE32-E72D297353CC}">
              <c16:uniqueId val="{00000006-CAE9-4137-804E-E2FC88324189}"/>
            </c:ext>
          </c:extLst>
        </c:ser>
        <c:dLbls>
          <c:showLegendKey val="0"/>
          <c:showVal val="0"/>
          <c:showCatName val="0"/>
          <c:showSerName val="0"/>
          <c:showPercent val="0"/>
          <c:showBubbleSize val="0"/>
        </c:dLbls>
        <c:axId val="1772763264"/>
        <c:axId val="1"/>
      </c:scatterChart>
      <c:valAx>
        <c:axId val="1772763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0.1"/>
        <c:minorUnit val="5.000000000000001E-2"/>
      </c:valAx>
      <c:valAx>
        <c:axId val="1"/>
        <c:scaling>
          <c:orientation val="minMax"/>
          <c:max val="1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Перемещение</a:t>
                </a:r>
                <a:r>
                  <a:rPr lang="ru-RU" sz="1400" baseline="0"/>
                  <a:t> </a:t>
                </a:r>
                <a:r>
                  <a:rPr lang="en-US" sz="1400" baseline="0"/>
                  <a:t>Z, </a:t>
                </a:r>
                <a:r>
                  <a:rPr lang="ru-RU" sz="1400" baseline="0"/>
                  <a:t>мм</a:t>
                </a:r>
                <a:endParaRPr lang="ru-RU" sz="14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10"/>
        <c:minorUnit val="5"/>
      </c:valAx>
      <c:spPr>
        <a:noFill/>
        <a:ln w="25400">
          <a:noFill/>
        </a:ln>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Кд=1</c:v>
          </c:tx>
          <c:marker>
            <c:symbol val="none"/>
          </c:marker>
          <c:xVal>
            <c:numRef>
              <c:f>'Перемещения демпфирование'!$A$33:$A$73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'Перемещения демпфирование'!$G$33:$G$73</c:f>
              <c:numCache>
                <c:formatCode>0.####</c:formatCode>
                <c:ptCount val="41"/>
                <c:pt idx="0">
                  <c:v>-25.7</c:v>
                </c:pt>
                <c:pt idx="1">
                  <c:v>-25.7</c:v>
                </c:pt>
                <c:pt idx="2">
                  <c:v>-25.7</c:v>
                </c:pt>
                <c:pt idx="3">
                  <c:v>-25.7</c:v>
                </c:pt>
                <c:pt idx="4">
                  <c:v>-25.7</c:v>
                </c:pt>
                <c:pt idx="5">
                  <c:v>-25.7</c:v>
                </c:pt>
                <c:pt idx="6">
                  <c:v>-25.7</c:v>
                </c:pt>
                <c:pt idx="7">
                  <c:v>-25.7</c:v>
                </c:pt>
                <c:pt idx="8">
                  <c:v>-25.7</c:v>
                </c:pt>
                <c:pt idx="9">
                  <c:v>-25.7</c:v>
                </c:pt>
                <c:pt idx="10">
                  <c:v>-25.7</c:v>
                </c:pt>
                <c:pt idx="11">
                  <c:v>-25.7</c:v>
                </c:pt>
                <c:pt idx="12">
                  <c:v>-25.7</c:v>
                </c:pt>
                <c:pt idx="13">
                  <c:v>-25.7</c:v>
                </c:pt>
                <c:pt idx="14">
                  <c:v>-25.7</c:v>
                </c:pt>
                <c:pt idx="15">
                  <c:v>-25.7</c:v>
                </c:pt>
                <c:pt idx="16">
                  <c:v>-25.7</c:v>
                </c:pt>
                <c:pt idx="17">
                  <c:v>-25.7</c:v>
                </c:pt>
                <c:pt idx="18">
                  <c:v>-25.7</c:v>
                </c:pt>
                <c:pt idx="19">
                  <c:v>-25.7</c:v>
                </c:pt>
                <c:pt idx="20">
                  <c:v>-25.7</c:v>
                </c:pt>
                <c:pt idx="21">
                  <c:v>-25.7</c:v>
                </c:pt>
                <c:pt idx="22">
                  <c:v>-25.7</c:v>
                </c:pt>
                <c:pt idx="23">
                  <c:v>-25.7</c:v>
                </c:pt>
                <c:pt idx="24">
                  <c:v>-25.7</c:v>
                </c:pt>
                <c:pt idx="25">
                  <c:v>-25.7</c:v>
                </c:pt>
                <c:pt idx="26">
                  <c:v>-25.7</c:v>
                </c:pt>
                <c:pt idx="27">
                  <c:v>-25.7</c:v>
                </c:pt>
                <c:pt idx="28">
                  <c:v>-25.7</c:v>
                </c:pt>
                <c:pt idx="29">
                  <c:v>-25.7</c:v>
                </c:pt>
                <c:pt idx="30">
                  <c:v>-25.7</c:v>
                </c:pt>
                <c:pt idx="31">
                  <c:v>-25.7</c:v>
                </c:pt>
                <c:pt idx="32">
                  <c:v>-25.7</c:v>
                </c:pt>
                <c:pt idx="33">
                  <c:v>-25.7</c:v>
                </c:pt>
                <c:pt idx="34">
                  <c:v>-25.7</c:v>
                </c:pt>
                <c:pt idx="35">
                  <c:v>-25.7</c:v>
                </c:pt>
                <c:pt idx="36">
                  <c:v>-25.7</c:v>
                </c:pt>
                <c:pt idx="37">
                  <c:v>-25.7</c:v>
                </c:pt>
                <c:pt idx="38">
                  <c:v>-25.7</c:v>
                </c:pt>
                <c:pt idx="39">
                  <c:v>-25.7</c:v>
                </c:pt>
                <c:pt idx="40">
                  <c:v>-25.7</c:v>
                </c:pt>
              </c:numCache>
            </c:numRef>
          </c:yVal>
          <c:smooth val="1"/>
          <c:extLst>
            <c:ext xmlns:c16="http://schemas.microsoft.com/office/drawing/2014/chart" uri="{C3380CC4-5D6E-409C-BE32-E72D297353CC}">
              <c16:uniqueId val="{00000000-5112-4222-BD56-71B6BE43EF60}"/>
            </c:ext>
          </c:extLst>
        </c:ser>
        <c:ser>
          <c:idx val="1"/>
          <c:order val="1"/>
          <c:tx>
            <c:v>Кд=2</c:v>
          </c:tx>
          <c:marker>
            <c:symbol val="none"/>
          </c:marker>
          <c:xVal>
            <c:numRef>
              <c:f>'Перемещения демпфирование'!$A$33:$A$73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'Перемещения демпфирование'!$H$33:$H$73</c:f>
              <c:numCache>
                <c:formatCode>0.####</c:formatCode>
                <c:ptCount val="41"/>
                <c:pt idx="0">
                  <c:v>-33.1</c:v>
                </c:pt>
                <c:pt idx="1">
                  <c:v>-33.1</c:v>
                </c:pt>
                <c:pt idx="2">
                  <c:v>-33.1</c:v>
                </c:pt>
                <c:pt idx="3">
                  <c:v>-33.1</c:v>
                </c:pt>
                <c:pt idx="4">
                  <c:v>-33.1</c:v>
                </c:pt>
                <c:pt idx="5">
                  <c:v>-33.1</c:v>
                </c:pt>
                <c:pt idx="6">
                  <c:v>-33.1</c:v>
                </c:pt>
                <c:pt idx="7">
                  <c:v>-33.1</c:v>
                </c:pt>
                <c:pt idx="8">
                  <c:v>-33.1</c:v>
                </c:pt>
                <c:pt idx="9">
                  <c:v>-33.1</c:v>
                </c:pt>
                <c:pt idx="10">
                  <c:v>-33.1</c:v>
                </c:pt>
                <c:pt idx="11">
                  <c:v>-33.1</c:v>
                </c:pt>
                <c:pt idx="12">
                  <c:v>-33.1</c:v>
                </c:pt>
                <c:pt idx="13">
                  <c:v>-33.1</c:v>
                </c:pt>
                <c:pt idx="14">
                  <c:v>-33.1</c:v>
                </c:pt>
                <c:pt idx="15">
                  <c:v>-33.1</c:v>
                </c:pt>
                <c:pt idx="16">
                  <c:v>-33.1</c:v>
                </c:pt>
                <c:pt idx="17">
                  <c:v>-33.1</c:v>
                </c:pt>
                <c:pt idx="18">
                  <c:v>-33.1</c:v>
                </c:pt>
                <c:pt idx="19">
                  <c:v>-33.1</c:v>
                </c:pt>
                <c:pt idx="20">
                  <c:v>-33.1</c:v>
                </c:pt>
                <c:pt idx="21">
                  <c:v>-33.1</c:v>
                </c:pt>
                <c:pt idx="22">
                  <c:v>-33.1</c:v>
                </c:pt>
                <c:pt idx="23">
                  <c:v>-33.1</c:v>
                </c:pt>
                <c:pt idx="24">
                  <c:v>-33.1</c:v>
                </c:pt>
                <c:pt idx="25">
                  <c:v>-33.1</c:v>
                </c:pt>
                <c:pt idx="26">
                  <c:v>-33.1</c:v>
                </c:pt>
                <c:pt idx="27">
                  <c:v>-33.1</c:v>
                </c:pt>
                <c:pt idx="28">
                  <c:v>-33.1</c:v>
                </c:pt>
                <c:pt idx="29">
                  <c:v>-33.1</c:v>
                </c:pt>
                <c:pt idx="30">
                  <c:v>-33.1</c:v>
                </c:pt>
                <c:pt idx="31">
                  <c:v>-33.1</c:v>
                </c:pt>
                <c:pt idx="32">
                  <c:v>-33.1</c:v>
                </c:pt>
                <c:pt idx="33">
                  <c:v>-33.1</c:v>
                </c:pt>
                <c:pt idx="34">
                  <c:v>-33.1</c:v>
                </c:pt>
                <c:pt idx="35">
                  <c:v>-33.1</c:v>
                </c:pt>
                <c:pt idx="36">
                  <c:v>-33.1</c:v>
                </c:pt>
                <c:pt idx="37">
                  <c:v>-33.1</c:v>
                </c:pt>
                <c:pt idx="38">
                  <c:v>-33.1</c:v>
                </c:pt>
                <c:pt idx="39">
                  <c:v>-33.1</c:v>
                </c:pt>
                <c:pt idx="40">
                  <c:v>-33.1</c:v>
                </c:pt>
              </c:numCache>
            </c:numRef>
          </c:yVal>
          <c:smooth val="1"/>
          <c:extLst>
            <c:ext xmlns:c16="http://schemas.microsoft.com/office/drawing/2014/chart" uri="{C3380CC4-5D6E-409C-BE32-E72D297353CC}">
              <c16:uniqueId val="{00000001-5112-4222-BD56-71B6BE43EF60}"/>
            </c:ext>
          </c:extLst>
        </c:ser>
        <c:ser>
          <c:idx val="2"/>
          <c:order val="2"/>
          <c:tx>
            <c:v>0,0001 сек</c:v>
          </c:tx>
          <c:marker>
            <c:symbol val="none"/>
          </c:marker>
          <c:xVal>
            <c:numRef>
              <c:f>'Перемещения демпфирование'!$A$33:$A$73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'Перемещения демпфирование'!$B$33:$B$73</c:f>
              <c:numCache>
                <c:formatCode>0.####</c:formatCode>
                <c:ptCount val="41"/>
                <c:pt idx="0">
                  <c:v>-18.776235628589401</c:v>
                </c:pt>
                <c:pt idx="1">
                  <c:v>-23.038846021189894</c:v>
                </c:pt>
                <c:pt idx="2">
                  <c:v>-26.838634795527831</c:v>
                </c:pt>
                <c:pt idx="3">
                  <c:v>-27.029610435817819</c:v>
                </c:pt>
                <c:pt idx="4">
                  <c:v>-26.067508660271063</c:v>
                </c:pt>
                <c:pt idx="5">
                  <c:v>-26.506088355888593</c:v>
                </c:pt>
                <c:pt idx="6">
                  <c:v>-27.671009533834344</c:v>
                </c:pt>
                <c:pt idx="7">
                  <c:v>-27.90435302161093</c:v>
                </c:pt>
                <c:pt idx="8">
                  <c:v>-26.552908862158844</c:v>
                </c:pt>
                <c:pt idx="9">
                  <c:v>-24.776980584546074</c:v>
                </c:pt>
                <c:pt idx="10">
                  <c:v>-24.484826513176294</c:v>
                </c:pt>
                <c:pt idx="11">
                  <c:v>-25.474062846775567</c:v>
                </c:pt>
                <c:pt idx="12">
                  <c:v>-25.8223148052606</c:v>
                </c:pt>
                <c:pt idx="13">
                  <c:v>-25.023435640646237</c:v>
                </c:pt>
                <c:pt idx="14">
                  <c:v>-24.297315026067444</c:v>
                </c:pt>
                <c:pt idx="15">
                  <c:v>-24.471273747417754</c:v>
                </c:pt>
                <c:pt idx="16">
                  <c:v>-25.156719290037319</c:v>
                </c:pt>
                <c:pt idx="17">
                  <c:v>-25.715601540594651</c:v>
                </c:pt>
                <c:pt idx="18">
                  <c:v>-26.147229010902134</c:v>
                </c:pt>
                <c:pt idx="19">
                  <c:v>-26.67887676487004</c:v>
                </c:pt>
                <c:pt idx="20">
                  <c:v>-27.120575915044654</c:v>
                </c:pt>
                <c:pt idx="21">
                  <c:v>-27.073010724968118</c:v>
                </c:pt>
                <c:pt idx="22">
                  <c:v>-26.433432237674374</c:v>
                </c:pt>
                <c:pt idx="23">
                  <c:v>-25.472899116608737</c:v>
                </c:pt>
                <c:pt idx="24">
                  <c:v>-24.642002962864286</c:v>
                </c:pt>
                <c:pt idx="25">
                  <c:v>-24.31873093079431</c:v>
                </c:pt>
                <c:pt idx="26">
                  <c:v>-24.566604947426246</c:v>
                </c:pt>
                <c:pt idx="27">
                  <c:v>-25.15264823576706</c:v>
                </c:pt>
                <c:pt idx="28">
                  <c:v>-25.79042502929606</c:v>
                </c:pt>
                <c:pt idx="29">
                  <c:v>-26.261841732855601</c:v>
                </c:pt>
                <c:pt idx="30">
                  <c:v>-26.412281161471512</c:v>
                </c:pt>
                <c:pt idx="31">
                  <c:v>-26.219976136934363</c:v>
                </c:pt>
                <c:pt idx="32">
                  <c:v>-25.857180144469016</c:v>
                </c:pt>
                <c:pt idx="33">
                  <c:v>-25.550620044491456</c:v>
                </c:pt>
                <c:pt idx="34">
                  <c:v>-25.398008147809371</c:v>
                </c:pt>
                <c:pt idx="35">
                  <c:v>-25.389402893824634</c:v>
                </c:pt>
                <c:pt idx="36">
                  <c:v>-25.503491055076328</c:v>
                </c:pt>
                <c:pt idx="37">
                  <c:v>-25.68327885185208</c:v>
                </c:pt>
                <c:pt idx="38">
                  <c:v>-25.803752482307225</c:v>
                </c:pt>
                <c:pt idx="39">
                  <c:v>-25.765874070455226</c:v>
                </c:pt>
                <c:pt idx="40">
                  <c:v>-25.619548385132052</c:v>
                </c:pt>
              </c:numCache>
            </c:numRef>
          </c:yVal>
          <c:smooth val="1"/>
          <c:extLst>
            <c:ext xmlns:c16="http://schemas.microsoft.com/office/drawing/2014/chart" uri="{C3380CC4-5D6E-409C-BE32-E72D297353CC}">
              <c16:uniqueId val="{00000002-5112-4222-BD56-71B6BE43EF60}"/>
            </c:ext>
          </c:extLst>
        </c:ser>
        <c:ser>
          <c:idx val="3"/>
          <c:order val="3"/>
          <c:tx>
            <c:v>0,006 сек</c:v>
          </c:tx>
          <c:marker>
            <c:symbol val="none"/>
          </c:marker>
          <c:xVal>
            <c:numRef>
              <c:f>'Перемещения демпфирование'!$A$33:$A$73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'Перемещения демпфирование'!$C$33:$C$73</c:f>
              <c:numCache>
                <c:formatCode>0.####</c:formatCode>
                <c:ptCount val="41"/>
                <c:pt idx="0">
                  <c:v>-18.776235628586559</c:v>
                </c:pt>
                <c:pt idx="1">
                  <c:v>-20.293155524395182</c:v>
                </c:pt>
                <c:pt idx="2">
                  <c:v>-24.68210450025904</c:v>
                </c:pt>
                <c:pt idx="3">
                  <c:v>-26.949090173781766</c:v>
                </c:pt>
                <c:pt idx="4">
                  <c:v>-26.446279954328624</c:v>
                </c:pt>
                <c:pt idx="5">
                  <c:v>-26.03494424930264</c:v>
                </c:pt>
                <c:pt idx="6">
                  <c:v>-26.935162051038702</c:v>
                </c:pt>
                <c:pt idx="7">
                  <c:v>-27.875619213492836</c:v>
                </c:pt>
                <c:pt idx="8">
                  <c:v>-27.528568278562688</c:v>
                </c:pt>
                <c:pt idx="9">
                  <c:v>-25.922751400898633</c:v>
                </c:pt>
                <c:pt idx="10">
                  <c:v>-24.683993818283206</c:v>
                </c:pt>
                <c:pt idx="11">
                  <c:v>-24.983081956779301</c:v>
                </c:pt>
                <c:pt idx="12">
                  <c:v>-25.762347480611034</c:v>
                </c:pt>
                <c:pt idx="13">
                  <c:v>-25.535203232920203</c:v>
                </c:pt>
                <c:pt idx="14">
                  <c:v>-24.616118134244108</c:v>
                </c:pt>
                <c:pt idx="15">
                  <c:v>-24.195222994361661</c:v>
                </c:pt>
                <c:pt idx="16">
                  <c:v>-24.602957398666149</c:v>
                </c:pt>
                <c:pt idx="17">
                  <c:v>-25.273994074182298</c:v>
                </c:pt>
                <c:pt idx="18">
                  <c:v>-25.81153922551918</c:v>
                </c:pt>
                <c:pt idx="19">
                  <c:v>-26.346256527123415</c:v>
                </c:pt>
                <c:pt idx="20">
                  <c:v>-26.934700877704177</c:v>
                </c:pt>
                <c:pt idx="21">
                  <c:v>-27.250812263946337</c:v>
                </c:pt>
                <c:pt idx="22">
                  <c:v>-26.982060520642793</c:v>
                </c:pt>
                <c:pt idx="23">
                  <c:v>-26.177987037587773</c:v>
                </c:pt>
                <c:pt idx="24">
                  <c:v>-25.198672908185859</c:v>
                </c:pt>
                <c:pt idx="25">
                  <c:v>-24.494111274260671</c:v>
                </c:pt>
                <c:pt idx="26">
                  <c:v>-24.341763664076897</c:v>
                </c:pt>
                <c:pt idx="27">
                  <c:v>-24.690806342532756</c:v>
                </c:pt>
                <c:pt idx="28">
                  <c:v>-25.285987183846661</c:v>
                </c:pt>
                <c:pt idx="29">
                  <c:v>-25.873651357785892</c:v>
                </c:pt>
                <c:pt idx="30">
                  <c:v>-26.258156623528123</c:v>
                </c:pt>
                <c:pt idx="31">
                  <c:v>-26.321815560093619</c:v>
                </c:pt>
                <c:pt idx="32">
                  <c:v>-26.108452984694946</c:v>
                </c:pt>
                <c:pt idx="33">
                  <c:v>-25.810492622186946</c:v>
                </c:pt>
                <c:pt idx="34">
                  <c:v>-25.595568102959671</c:v>
                </c:pt>
                <c:pt idx="35">
                  <c:v>-25.504210075770359</c:v>
                </c:pt>
                <c:pt idx="36">
                  <c:v>-25.519858885404787</c:v>
                </c:pt>
                <c:pt idx="37">
                  <c:v>-25.618133123559193</c:v>
                </c:pt>
                <c:pt idx="38">
                  <c:v>-25.72468610017194</c:v>
                </c:pt>
                <c:pt idx="39">
                  <c:v>-25.73039076886997</c:v>
                </c:pt>
                <c:pt idx="40">
                  <c:v>-25.604596726354899</c:v>
                </c:pt>
              </c:numCache>
            </c:numRef>
          </c:yVal>
          <c:smooth val="1"/>
          <c:extLst>
            <c:ext xmlns:c16="http://schemas.microsoft.com/office/drawing/2014/chart" uri="{C3380CC4-5D6E-409C-BE32-E72D297353CC}">
              <c16:uniqueId val="{00000003-5112-4222-BD56-71B6BE43EF60}"/>
            </c:ext>
          </c:extLst>
        </c:ser>
        <c:ser>
          <c:idx val="4"/>
          <c:order val="4"/>
          <c:tx>
            <c:v>0,03 сек</c:v>
          </c:tx>
          <c:marker>
            <c:symbol val="none"/>
          </c:marker>
          <c:xVal>
            <c:numRef>
              <c:f>'Перемещения демпфирование'!$A$33:$A$73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'Перемещения демпфирование'!$D$33:$D$73</c:f>
              <c:numCache>
                <c:formatCode>0.####</c:formatCode>
                <c:ptCount val="41"/>
                <c:pt idx="0">
                  <c:v>-18.776235628574209</c:v>
                </c:pt>
                <c:pt idx="1">
                  <c:v>-22.394722860486493</c:v>
                </c:pt>
                <c:pt idx="2">
                  <c:v>-26.550658712372407</c:v>
                </c:pt>
                <c:pt idx="3">
                  <c:v>-27.10836355358013</c:v>
                </c:pt>
                <c:pt idx="4">
                  <c:v>-26.102811769317661</c:v>
                </c:pt>
                <c:pt idx="5">
                  <c:v>-26.364040483024251</c:v>
                </c:pt>
                <c:pt idx="6">
                  <c:v>-27.547588180863656</c:v>
                </c:pt>
                <c:pt idx="7">
                  <c:v>-27.964031852351201</c:v>
                </c:pt>
                <c:pt idx="8">
                  <c:v>-26.793926944867348</c:v>
                </c:pt>
                <c:pt idx="9">
                  <c:v>-24.966600047916746</c:v>
                </c:pt>
                <c:pt idx="10">
                  <c:v>-24.453412873979637</c:v>
                </c:pt>
                <c:pt idx="11">
                  <c:v>-25.374541812741395</c:v>
                </c:pt>
                <c:pt idx="12">
                  <c:v>-25.859501301250198</c:v>
                </c:pt>
                <c:pt idx="13">
                  <c:v>-25.136539306408817</c:v>
                </c:pt>
                <c:pt idx="14">
                  <c:v>-24.324829022611567</c:v>
                </c:pt>
                <c:pt idx="15">
                  <c:v>-24.384457253752565</c:v>
                </c:pt>
                <c:pt idx="16">
                  <c:v>-25.047127161918961</c:v>
                </c:pt>
                <c:pt idx="17">
                  <c:v>-25.63944110839671</c:v>
                </c:pt>
                <c:pt idx="18">
                  <c:v>-26.082106661151805</c:v>
                </c:pt>
                <c:pt idx="19">
                  <c:v>-26.615471054050069</c:v>
                </c:pt>
                <c:pt idx="20">
                  <c:v>-27.101950626079567</c:v>
                </c:pt>
                <c:pt idx="21">
                  <c:v>-27.134390390581089</c:v>
                </c:pt>
                <c:pt idx="22">
                  <c:v>-26.559631734578787</c:v>
                </c:pt>
                <c:pt idx="23">
                  <c:v>-25.611663553856882</c:v>
                </c:pt>
                <c:pt idx="24">
                  <c:v>-24.732632886908323</c:v>
                </c:pt>
                <c:pt idx="25">
                  <c:v>-24.325817174436626</c:v>
                </c:pt>
                <c:pt idx="26">
                  <c:v>-24.501369077967134</c:v>
                </c:pt>
                <c:pt idx="27">
                  <c:v>-25.053539209043048</c:v>
                </c:pt>
                <c:pt idx="28">
                  <c:v>-25.694006174401856</c:v>
                </c:pt>
                <c:pt idx="29">
                  <c:v>-26.197258111966413</c:v>
                </c:pt>
                <c:pt idx="30">
                  <c:v>-26.398949247429549</c:v>
                </c:pt>
                <c:pt idx="31">
                  <c:v>-26.253790478390584</c:v>
                </c:pt>
                <c:pt idx="32">
                  <c:v>-25.910922570954526</c:v>
                </c:pt>
                <c:pt idx="33">
                  <c:v>-25.599057875473804</c:v>
                </c:pt>
                <c:pt idx="34">
                  <c:v>-25.432213005225943</c:v>
                </c:pt>
                <c:pt idx="35">
                  <c:v>-25.406217887968221</c:v>
                </c:pt>
                <c:pt idx="36">
                  <c:v>-25.500417419157223</c:v>
                </c:pt>
                <c:pt idx="37">
                  <c:v>-25.667207257575466</c:v>
                </c:pt>
                <c:pt idx="38">
                  <c:v>-25.789883939293926</c:v>
                </c:pt>
                <c:pt idx="39">
                  <c:v>-25.761945085832281</c:v>
                </c:pt>
                <c:pt idx="40">
                  <c:v>-25.615123302188323</c:v>
                </c:pt>
              </c:numCache>
            </c:numRef>
          </c:yVal>
          <c:smooth val="1"/>
          <c:extLst>
            <c:ext xmlns:c16="http://schemas.microsoft.com/office/drawing/2014/chart" uri="{C3380CC4-5D6E-409C-BE32-E72D297353CC}">
              <c16:uniqueId val="{00000004-5112-4222-BD56-71B6BE43EF60}"/>
            </c:ext>
          </c:extLst>
        </c:ser>
        <c:ser>
          <c:idx val="5"/>
          <c:order val="5"/>
          <c:tx>
            <c:v>0,15 сек</c:v>
          </c:tx>
          <c:marker>
            <c:symbol val="none"/>
          </c:marker>
          <c:xVal>
            <c:numRef>
              <c:f>'Перемещения демпфирование'!$A$33:$A$73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'Перемещения демпфирование'!$E$33:$E$73</c:f>
              <c:numCache>
                <c:formatCode>0.####</c:formatCode>
                <c:ptCount val="41"/>
                <c:pt idx="0">
                  <c:v>-18.776235628589049</c:v>
                </c:pt>
                <c:pt idx="1">
                  <c:v>-19.050109461109823</c:v>
                </c:pt>
                <c:pt idx="2">
                  <c:v>-19.985918992339144</c:v>
                </c:pt>
                <c:pt idx="3">
                  <c:v>-21.203651120079993</c:v>
                </c:pt>
                <c:pt idx="4">
                  <c:v>-22.3321527337636</c:v>
                </c:pt>
                <c:pt idx="5">
                  <c:v>-23.492042173301105</c:v>
                </c:pt>
                <c:pt idx="6">
                  <c:v>-24.9338251282181</c:v>
                </c:pt>
                <c:pt idx="7">
                  <c:v>-26.328623112503287</c:v>
                </c:pt>
                <c:pt idx="8">
                  <c:v>-26.946483034261608</c:v>
                </c:pt>
                <c:pt idx="9">
                  <c:v>-26.965798754064359</c:v>
                </c:pt>
                <c:pt idx="10">
                  <c:v>-26.856648412167186</c:v>
                </c:pt>
                <c:pt idx="11">
                  <c:v>-26.772842667468517</c:v>
                </c:pt>
                <c:pt idx="12">
                  <c:v>-26.529199689002493</c:v>
                </c:pt>
                <c:pt idx="13">
                  <c:v>-25.974226499089355</c:v>
                </c:pt>
                <c:pt idx="14">
                  <c:v>-25.276515075456874</c:v>
                </c:pt>
                <c:pt idx="15">
                  <c:v>-24.788368903709731</c:v>
                </c:pt>
                <c:pt idx="16">
                  <c:v>-24.608177544759286</c:v>
                </c:pt>
                <c:pt idx="17">
                  <c:v>-24.552319859533331</c:v>
                </c:pt>
                <c:pt idx="18">
                  <c:v>-24.571438784876317</c:v>
                </c:pt>
                <c:pt idx="19">
                  <c:v>-24.850362812162842</c:v>
                </c:pt>
                <c:pt idx="20">
                  <c:v>-25.463132566210092</c:v>
                </c:pt>
                <c:pt idx="21">
                  <c:v>-26.204714372794665</c:v>
                </c:pt>
                <c:pt idx="22">
                  <c:v>-26.780140538268931</c:v>
                </c:pt>
                <c:pt idx="23">
                  <c:v>-27.020713329324327</c:v>
                </c:pt>
                <c:pt idx="24">
                  <c:v>-26.899908533232921</c:v>
                </c:pt>
                <c:pt idx="25">
                  <c:v>-26.466884046992025</c:v>
                </c:pt>
                <c:pt idx="26">
                  <c:v>-25.83795609840638</c:v>
                </c:pt>
                <c:pt idx="27">
                  <c:v>-25.195972725701303</c:v>
                </c:pt>
                <c:pt idx="28">
                  <c:v>-24.734925332398138</c:v>
                </c:pt>
                <c:pt idx="29">
                  <c:v>-24.584745189221792</c:v>
                </c:pt>
                <c:pt idx="30">
                  <c:v>-24.759922148057417</c:v>
                </c:pt>
                <c:pt idx="31">
                  <c:v>-25.155637471504757</c:v>
                </c:pt>
                <c:pt idx="32">
                  <c:v>-25.609489715467205</c:v>
                </c:pt>
                <c:pt idx="33">
                  <c:v>-25.987329667131558</c:v>
                </c:pt>
                <c:pt idx="34">
                  <c:v>-26.217543272752266</c:v>
                </c:pt>
                <c:pt idx="35">
                  <c:v>-26.279237379573292</c:v>
                </c:pt>
                <c:pt idx="36">
                  <c:v>-26.195860298354752</c:v>
                </c:pt>
                <c:pt idx="37">
                  <c:v>-26.026927993612897</c:v>
                </c:pt>
                <c:pt idx="38">
                  <c:v>-25.831683039796189</c:v>
                </c:pt>
                <c:pt idx="39">
                  <c:v>-25.636899729501582</c:v>
                </c:pt>
                <c:pt idx="40">
                  <c:v>-25.451068180762007</c:v>
                </c:pt>
              </c:numCache>
            </c:numRef>
          </c:yVal>
          <c:smooth val="1"/>
          <c:extLst>
            <c:ext xmlns:c16="http://schemas.microsoft.com/office/drawing/2014/chart" uri="{C3380CC4-5D6E-409C-BE32-E72D297353CC}">
              <c16:uniqueId val="{00000005-5112-4222-BD56-71B6BE43EF60}"/>
            </c:ext>
          </c:extLst>
        </c:ser>
        <c:ser>
          <c:idx val="6"/>
          <c:order val="6"/>
          <c:tx>
            <c:v>0,3 сек</c:v>
          </c:tx>
          <c:spPr>
            <a:ln w="19050" cap="flat" cmpd="sng" algn="ctr">
              <a:solidFill>
                <a:schemeClr val="dk1"/>
              </a:solidFill>
              <a:prstDash val="solid"/>
              <a:miter lim="800000"/>
            </a:ln>
            <a:effectLst/>
          </c:spPr>
          <c:marker>
            <c:symbol val="none"/>
          </c:marker>
          <c:xVal>
            <c:numRef>
              <c:f>'Перемещения демпфирование'!$A$33:$A$73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'Перемещения демпфирование'!$F$33:$F$73</c:f>
              <c:numCache>
                <c:formatCode>0.####</c:formatCode>
                <c:ptCount val="41"/>
                <c:pt idx="0">
                  <c:v>-18.776235628584896</c:v>
                </c:pt>
                <c:pt idx="1">
                  <c:v>-18.894728703180778</c:v>
                </c:pt>
                <c:pt idx="2">
                  <c:v>-19.283107580461355</c:v>
                </c:pt>
                <c:pt idx="3">
                  <c:v>-19.774130945841147</c:v>
                </c:pt>
                <c:pt idx="4">
                  <c:v>-20.213329726698923</c:v>
                </c:pt>
                <c:pt idx="5">
                  <c:v>-20.692322368221497</c:v>
                </c:pt>
                <c:pt idx="6">
                  <c:v>-21.360973433612553</c:v>
                </c:pt>
                <c:pt idx="7">
                  <c:v>-22.222575861286007</c:v>
                </c:pt>
                <c:pt idx="8">
                  <c:v>-23.145507579868603</c:v>
                </c:pt>
                <c:pt idx="9">
                  <c:v>-23.988003952516433</c:v>
                </c:pt>
                <c:pt idx="10">
                  <c:v>-24.740815628854765</c:v>
                </c:pt>
                <c:pt idx="11">
                  <c:v>-25.480525560711673</c:v>
                </c:pt>
                <c:pt idx="12">
                  <c:v>-26.19101213753428</c:v>
                </c:pt>
                <c:pt idx="13">
                  <c:v>-26.605591418021401</c:v>
                </c:pt>
                <c:pt idx="14">
                  <c:v>-26.445908978194268</c:v>
                </c:pt>
                <c:pt idx="15">
                  <c:v>-26.008611335182646</c:v>
                </c:pt>
                <c:pt idx="16">
                  <c:v>-25.630117922342144</c:v>
                </c:pt>
                <c:pt idx="17">
                  <c:v>-25.354500106841762</c:v>
                </c:pt>
                <c:pt idx="18">
                  <c:v>-25.115314042418575</c:v>
                </c:pt>
                <c:pt idx="19">
                  <c:v>-24.96021031492484</c:v>
                </c:pt>
                <c:pt idx="20">
                  <c:v>-25.014635665267519</c:v>
                </c:pt>
                <c:pt idx="21">
                  <c:v>-25.327901927838436</c:v>
                </c:pt>
                <c:pt idx="22">
                  <c:v>-25.754116682474091</c:v>
                </c:pt>
                <c:pt idx="23">
                  <c:v>-26.058345431304293</c:v>
                </c:pt>
                <c:pt idx="24">
                  <c:v>-26.148575100155835</c:v>
                </c:pt>
                <c:pt idx="25">
                  <c:v>-26.106730982808838</c:v>
                </c:pt>
                <c:pt idx="26">
                  <c:v>-26.020432932759469</c:v>
                </c:pt>
                <c:pt idx="27">
                  <c:v>-25.89976582726614</c:v>
                </c:pt>
                <c:pt idx="28">
                  <c:v>-25.738475925113402</c:v>
                </c:pt>
                <c:pt idx="29">
                  <c:v>-25.573126064020713</c:v>
                </c:pt>
                <c:pt idx="30">
                  <c:v>-25.450804258926226</c:v>
                </c:pt>
                <c:pt idx="31">
                  <c:v>-25.380117699590922</c:v>
                </c:pt>
                <c:pt idx="32">
                  <c:v>-25.348815271989437</c:v>
                </c:pt>
                <c:pt idx="33">
                  <c:v>-25.364624890187748</c:v>
                </c:pt>
                <c:pt idx="34">
                  <c:v>-25.449967093078044</c:v>
                </c:pt>
                <c:pt idx="35">
                  <c:v>-25.608749208372771</c:v>
                </c:pt>
                <c:pt idx="36">
                  <c:v>-25.810097268482597</c:v>
                </c:pt>
                <c:pt idx="37">
                  <c:v>-25.994322809742972</c:v>
                </c:pt>
                <c:pt idx="38">
                  <c:v>-26.094322856529004</c:v>
                </c:pt>
                <c:pt idx="39">
                  <c:v>-26.065690409775161</c:v>
                </c:pt>
                <c:pt idx="40">
                  <c:v>-25.908096125574517</c:v>
                </c:pt>
              </c:numCache>
            </c:numRef>
          </c:yVal>
          <c:smooth val="1"/>
          <c:extLst>
            <c:ext xmlns:c16="http://schemas.microsoft.com/office/drawing/2014/chart" uri="{C3380CC4-5D6E-409C-BE32-E72D297353CC}">
              <c16:uniqueId val="{00000006-5112-4222-BD56-71B6BE43EF60}"/>
            </c:ext>
          </c:extLst>
        </c:ser>
        <c:dLbls>
          <c:showLegendKey val="0"/>
          <c:showVal val="0"/>
          <c:showCatName val="0"/>
          <c:showSerName val="0"/>
          <c:showPercent val="0"/>
          <c:showBubbleSize val="0"/>
        </c:dLbls>
        <c:axId val="1772763264"/>
        <c:axId val="1"/>
      </c:scatterChart>
      <c:valAx>
        <c:axId val="1772763264"/>
        <c:scaling>
          <c:orientation val="minMax"/>
          <c:max val="4"/>
          <c:min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5.000000000000001E-2"/>
        <c:minorUnit val="2.5000000000000005E-2"/>
      </c:valAx>
      <c:valAx>
        <c:axId val="1"/>
        <c:scaling>
          <c:orientation val="minMax"/>
          <c:max val="-15"/>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Перемещение</a:t>
                </a:r>
                <a:r>
                  <a:rPr lang="ru-RU" sz="1400" baseline="0"/>
                  <a:t> </a:t>
                </a:r>
                <a:r>
                  <a:rPr lang="en-US" sz="1400" baseline="0"/>
                  <a:t>Z, </a:t>
                </a:r>
                <a:r>
                  <a:rPr lang="ru-RU" sz="1400" baseline="0"/>
                  <a:t>мм</a:t>
                </a:r>
                <a:endParaRPr lang="ru-RU" sz="14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5"/>
        <c:minorUnit val="2.5"/>
      </c:valAx>
      <c:spPr>
        <a:noFill/>
        <a:ln w="25400">
          <a:noFill/>
        </a:ln>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Кд=1</c:v>
          </c:tx>
          <c:marker>
            <c:symbol val="none"/>
          </c:marker>
          <c:xVal>
            <c:numRef>
              <c:f>'Усилия демфирование'!$A$33:$A$73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'Усилия демфирование'!$G$33:$G$73</c:f>
              <c:numCache>
                <c:formatCode>General</c:formatCode>
                <c:ptCount val="41"/>
                <c:pt idx="0">
                  <c:v>-4.5</c:v>
                </c:pt>
                <c:pt idx="1">
                  <c:v>-4.5</c:v>
                </c:pt>
                <c:pt idx="2">
                  <c:v>-4.5</c:v>
                </c:pt>
                <c:pt idx="3">
                  <c:v>-4.5</c:v>
                </c:pt>
                <c:pt idx="4">
                  <c:v>-4.5</c:v>
                </c:pt>
                <c:pt idx="5">
                  <c:v>-4.5</c:v>
                </c:pt>
                <c:pt idx="6">
                  <c:v>-4.5</c:v>
                </c:pt>
                <c:pt idx="7">
                  <c:v>-4.5</c:v>
                </c:pt>
                <c:pt idx="8">
                  <c:v>-4.5</c:v>
                </c:pt>
                <c:pt idx="9">
                  <c:v>-4.5</c:v>
                </c:pt>
                <c:pt idx="10">
                  <c:v>-4.5</c:v>
                </c:pt>
                <c:pt idx="11">
                  <c:v>-4.5</c:v>
                </c:pt>
                <c:pt idx="12">
                  <c:v>-4.5</c:v>
                </c:pt>
                <c:pt idx="13">
                  <c:v>-4.5</c:v>
                </c:pt>
                <c:pt idx="14">
                  <c:v>-4.5</c:v>
                </c:pt>
                <c:pt idx="15">
                  <c:v>-4.5</c:v>
                </c:pt>
                <c:pt idx="16">
                  <c:v>-4.5</c:v>
                </c:pt>
                <c:pt idx="17">
                  <c:v>-4.5</c:v>
                </c:pt>
                <c:pt idx="18">
                  <c:v>-4.5</c:v>
                </c:pt>
                <c:pt idx="19">
                  <c:v>-4.5</c:v>
                </c:pt>
                <c:pt idx="20">
                  <c:v>-4.5</c:v>
                </c:pt>
                <c:pt idx="21">
                  <c:v>-4.5</c:v>
                </c:pt>
                <c:pt idx="22">
                  <c:v>-4.5</c:v>
                </c:pt>
                <c:pt idx="23">
                  <c:v>-4.5</c:v>
                </c:pt>
                <c:pt idx="24">
                  <c:v>-4.5</c:v>
                </c:pt>
                <c:pt idx="25">
                  <c:v>-4.5</c:v>
                </c:pt>
                <c:pt idx="26">
                  <c:v>-4.5</c:v>
                </c:pt>
                <c:pt idx="27">
                  <c:v>-4.5</c:v>
                </c:pt>
                <c:pt idx="28">
                  <c:v>-4.5</c:v>
                </c:pt>
                <c:pt idx="29">
                  <c:v>-4.5</c:v>
                </c:pt>
                <c:pt idx="30">
                  <c:v>-4.5</c:v>
                </c:pt>
                <c:pt idx="31">
                  <c:v>-4.5</c:v>
                </c:pt>
                <c:pt idx="32">
                  <c:v>-4.5</c:v>
                </c:pt>
                <c:pt idx="33">
                  <c:v>-4.5</c:v>
                </c:pt>
                <c:pt idx="34">
                  <c:v>-4.5</c:v>
                </c:pt>
                <c:pt idx="35">
                  <c:v>-4.5</c:v>
                </c:pt>
                <c:pt idx="36">
                  <c:v>-4.5</c:v>
                </c:pt>
                <c:pt idx="37">
                  <c:v>-4.5</c:v>
                </c:pt>
                <c:pt idx="38">
                  <c:v>-4.5</c:v>
                </c:pt>
                <c:pt idx="39">
                  <c:v>-4.5</c:v>
                </c:pt>
                <c:pt idx="40">
                  <c:v>-4.5</c:v>
                </c:pt>
              </c:numCache>
            </c:numRef>
          </c:yVal>
          <c:smooth val="1"/>
          <c:extLst>
            <c:ext xmlns:c16="http://schemas.microsoft.com/office/drawing/2014/chart" uri="{C3380CC4-5D6E-409C-BE32-E72D297353CC}">
              <c16:uniqueId val="{00000000-DB5C-4C84-BEA2-093B447928D4}"/>
            </c:ext>
          </c:extLst>
        </c:ser>
        <c:ser>
          <c:idx val="1"/>
          <c:order val="1"/>
          <c:tx>
            <c:v>Кд=2</c:v>
          </c:tx>
          <c:marker>
            <c:symbol val="none"/>
          </c:marker>
          <c:xVal>
            <c:numRef>
              <c:f>'Усилия демфирование'!$A$33:$A$73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'Усилия демфирование'!$H$33:$H$73</c:f>
              <c:numCache>
                <c:formatCode>General</c:formatCode>
                <c:ptCount val="41"/>
                <c:pt idx="0">
                  <c:v>4.75</c:v>
                </c:pt>
                <c:pt idx="1">
                  <c:v>4.75</c:v>
                </c:pt>
                <c:pt idx="2">
                  <c:v>4.75</c:v>
                </c:pt>
                <c:pt idx="3">
                  <c:v>4.75</c:v>
                </c:pt>
                <c:pt idx="4">
                  <c:v>4.75</c:v>
                </c:pt>
                <c:pt idx="5">
                  <c:v>4.75</c:v>
                </c:pt>
                <c:pt idx="6">
                  <c:v>4.75</c:v>
                </c:pt>
                <c:pt idx="7">
                  <c:v>4.75</c:v>
                </c:pt>
                <c:pt idx="8">
                  <c:v>4.75</c:v>
                </c:pt>
                <c:pt idx="9">
                  <c:v>4.75</c:v>
                </c:pt>
                <c:pt idx="10">
                  <c:v>4.75</c:v>
                </c:pt>
                <c:pt idx="11">
                  <c:v>4.75</c:v>
                </c:pt>
                <c:pt idx="12">
                  <c:v>4.75</c:v>
                </c:pt>
                <c:pt idx="13">
                  <c:v>4.75</c:v>
                </c:pt>
                <c:pt idx="14">
                  <c:v>4.75</c:v>
                </c:pt>
                <c:pt idx="15">
                  <c:v>4.75</c:v>
                </c:pt>
                <c:pt idx="16">
                  <c:v>4.75</c:v>
                </c:pt>
                <c:pt idx="17">
                  <c:v>4.75</c:v>
                </c:pt>
                <c:pt idx="18">
                  <c:v>4.75</c:v>
                </c:pt>
                <c:pt idx="19">
                  <c:v>4.75</c:v>
                </c:pt>
                <c:pt idx="20">
                  <c:v>4.75</c:v>
                </c:pt>
                <c:pt idx="21">
                  <c:v>4.75</c:v>
                </c:pt>
                <c:pt idx="22">
                  <c:v>4.75</c:v>
                </c:pt>
                <c:pt idx="23">
                  <c:v>4.75</c:v>
                </c:pt>
                <c:pt idx="24">
                  <c:v>4.75</c:v>
                </c:pt>
                <c:pt idx="25">
                  <c:v>4.75</c:v>
                </c:pt>
                <c:pt idx="26">
                  <c:v>4.75</c:v>
                </c:pt>
                <c:pt idx="27">
                  <c:v>4.75</c:v>
                </c:pt>
                <c:pt idx="28">
                  <c:v>4.75</c:v>
                </c:pt>
                <c:pt idx="29">
                  <c:v>4.75</c:v>
                </c:pt>
                <c:pt idx="30">
                  <c:v>4.75</c:v>
                </c:pt>
                <c:pt idx="31">
                  <c:v>4.75</c:v>
                </c:pt>
                <c:pt idx="32">
                  <c:v>4.75</c:v>
                </c:pt>
                <c:pt idx="33">
                  <c:v>4.75</c:v>
                </c:pt>
                <c:pt idx="34">
                  <c:v>4.75</c:v>
                </c:pt>
                <c:pt idx="35">
                  <c:v>4.75</c:v>
                </c:pt>
                <c:pt idx="36">
                  <c:v>4.75</c:v>
                </c:pt>
                <c:pt idx="37">
                  <c:v>4.75</c:v>
                </c:pt>
                <c:pt idx="38">
                  <c:v>4.75</c:v>
                </c:pt>
                <c:pt idx="39">
                  <c:v>4.75</c:v>
                </c:pt>
                <c:pt idx="40">
                  <c:v>4.75</c:v>
                </c:pt>
              </c:numCache>
            </c:numRef>
          </c:yVal>
          <c:smooth val="1"/>
          <c:extLst>
            <c:ext xmlns:c16="http://schemas.microsoft.com/office/drawing/2014/chart" uri="{C3380CC4-5D6E-409C-BE32-E72D297353CC}">
              <c16:uniqueId val="{00000001-DB5C-4C84-BEA2-093B447928D4}"/>
            </c:ext>
          </c:extLst>
        </c:ser>
        <c:ser>
          <c:idx val="2"/>
          <c:order val="2"/>
          <c:tx>
            <c:v>0,0001 сек</c:v>
          </c:tx>
          <c:marker>
            <c:symbol val="none"/>
          </c:marker>
          <c:xVal>
            <c:numRef>
              <c:f>'Усилия демфирование'!$A$33:$A$73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'Усилия демфирование'!$B$33:$B$73</c:f>
              <c:numCache>
                <c:formatCode>0.####</c:formatCode>
                <c:ptCount val="41"/>
                <c:pt idx="0">
                  <c:v>-13.745663222493185</c:v>
                </c:pt>
                <c:pt idx="1">
                  <c:v>-2.1899652899892463</c:v>
                </c:pt>
                <c:pt idx="2">
                  <c:v>3.0807912970263205</c:v>
                </c:pt>
                <c:pt idx="3">
                  <c:v>-9.9904336965383909</c:v>
                </c:pt>
                <c:pt idx="4">
                  <c:v>-6.4818595906920926</c:v>
                </c:pt>
                <c:pt idx="5">
                  <c:v>0.1170170828073691</c:v>
                </c:pt>
                <c:pt idx="6">
                  <c:v>-6.4062971599834233</c:v>
                </c:pt>
                <c:pt idx="7">
                  <c:v>-6.6087662169625876</c:v>
                </c:pt>
                <c:pt idx="8">
                  <c:v>-1.5614688302764597</c:v>
                </c:pt>
                <c:pt idx="9">
                  <c:v>-4.6976945946532158</c:v>
                </c:pt>
                <c:pt idx="10">
                  <c:v>-6.6813219551677889</c:v>
                </c:pt>
                <c:pt idx="11">
                  <c:v>-3.0813130904826118</c:v>
                </c:pt>
                <c:pt idx="12">
                  <c:v>-3.5297011442298483</c:v>
                </c:pt>
                <c:pt idx="13">
                  <c:v>-5.8208370003136825</c:v>
                </c:pt>
                <c:pt idx="14">
                  <c:v>-4.3236053503240672</c:v>
                </c:pt>
                <c:pt idx="15">
                  <c:v>-3.7011374090419515</c:v>
                </c:pt>
                <c:pt idx="16">
                  <c:v>-5.0233281493289823</c:v>
                </c:pt>
                <c:pt idx="17">
                  <c:v>-4.5212501935803902</c:v>
                </c:pt>
                <c:pt idx="18">
                  <c:v>-3.9795740515514386</c:v>
                </c:pt>
                <c:pt idx="19">
                  <c:v>-4.898034107124789</c:v>
                </c:pt>
                <c:pt idx="20">
                  <c:v>-4.7909828699288779</c:v>
                </c:pt>
                <c:pt idx="21">
                  <c:v>-4.1218557801194828</c:v>
                </c:pt>
                <c:pt idx="22">
                  <c:v>-4.5640443764581748</c:v>
                </c:pt>
                <c:pt idx="23">
                  <c:v>-4.7387676541778516</c:v>
                </c:pt>
                <c:pt idx="24">
                  <c:v>-4.2232539360681951</c:v>
                </c:pt>
                <c:pt idx="25">
                  <c:v>-4.330088019459855</c:v>
                </c:pt>
                <c:pt idx="26">
                  <c:v>-4.6023767037925678</c:v>
                </c:pt>
                <c:pt idx="27">
                  <c:v>-4.3717480083558842</c:v>
                </c:pt>
                <c:pt idx="28">
                  <c:v>-4.3978850799523634</c:v>
                </c:pt>
                <c:pt idx="29">
                  <c:v>-4.6578185220225468</c:v>
                </c:pt>
                <c:pt idx="30">
                  <c:v>-4.5313425882321754</c:v>
                </c:pt>
                <c:pt idx="31">
                  <c:v>-4.412049970798634</c:v>
                </c:pt>
                <c:pt idx="32">
                  <c:v>-4.5561030105444473</c:v>
                </c:pt>
                <c:pt idx="33">
                  <c:v>-4.5237667443576504</c:v>
                </c:pt>
                <c:pt idx="34">
                  <c:v>-4.3883395675496741</c:v>
                </c:pt>
                <c:pt idx="35">
                  <c:v>-4.454003946983434</c:v>
                </c:pt>
                <c:pt idx="36">
                  <c:v>-4.5132256520506298</c:v>
                </c:pt>
                <c:pt idx="37">
                  <c:v>-4.4598788371185307</c:v>
                </c:pt>
                <c:pt idx="38">
                  <c:v>-4.4683272161258145</c:v>
                </c:pt>
                <c:pt idx="39">
                  <c:v>-4.4891755463367611</c:v>
                </c:pt>
                <c:pt idx="40">
                  <c:v>-4.4526021030054759</c:v>
                </c:pt>
              </c:numCache>
            </c:numRef>
          </c:yVal>
          <c:smooth val="1"/>
          <c:extLst>
            <c:ext xmlns:c16="http://schemas.microsoft.com/office/drawing/2014/chart" uri="{C3380CC4-5D6E-409C-BE32-E72D297353CC}">
              <c16:uniqueId val="{00000002-DB5C-4C84-BEA2-093B447928D4}"/>
            </c:ext>
          </c:extLst>
        </c:ser>
        <c:ser>
          <c:idx val="3"/>
          <c:order val="3"/>
          <c:tx>
            <c:v>0,006 сек</c:v>
          </c:tx>
          <c:marker>
            <c:symbol val="none"/>
          </c:marker>
          <c:xVal>
            <c:numRef>
              <c:f>'Усилия демфирование'!$A$33:$A$73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'Усилия демфирование'!$C$33:$C$73</c:f>
              <c:numCache>
                <c:formatCode>0.####</c:formatCode>
                <c:ptCount val="41"/>
                <c:pt idx="0">
                  <c:v>-13.745663222497356</c:v>
                </c:pt>
                <c:pt idx="1">
                  <c:v>-11.130787174169464</c:v>
                </c:pt>
                <c:pt idx="2">
                  <c:v>1.8939192341211482</c:v>
                </c:pt>
                <c:pt idx="3">
                  <c:v>-2.4535333080447286</c:v>
                </c:pt>
                <c:pt idx="4">
                  <c:v>-9.7473863024961176</c:v>
                </c:pt>
                <c:pt idx="5">
                  <c:v>-2.9427167125394229</c:v>
                </c:pt>
                <c:pt idx="6">
                  <c:v>-2.2402417190666002</c:v>
                </c:pt>
                <c:pt idx="7">
                  <c:v>-7.2820696652280521</c:v>
                </c:pt>
                <c:pt idx="8">
                  <c:v>-4.25687859456868</c:v>
                </c:pt>
                <c:pt idx="9">
                  <c:v>-2.4405966174956428</c:v>
                </c:pt>
                <c:pt idx="10">
                  <c:v>-5.9908321358476364</c:v>
                </c:pt>
                <c:pt idx="11">
                  <c:v>-5.2488058764048908</c:v>
                </c:pt>
                <c:pt idx="12">
                  <c:v>-2.9016054526771993</c:v>
                </c:pt>
                <c:pt idx="13">
                  <c:v>-4.643188557630225</c:v>
                </c:pt>
                <c:pt idx="14">
                  <c:v>-5.3558938117797714</c:v>
                </c:pt>
                <c:pt idx="15">
                  <c:v>-3.858024020327973</c:v>
                </c:pt>
                <c:pt idx="16">
                  <c:v>-4.2616744358351051</c:v>
                </c:pt>
                <c:pt idx="17">
                  <c:v>-4.9321763193600843</c:v>
                </c:pt>
                <c:pt idx="18">
                  <c:v>-4.1855961633313656</c:v>
                </c:pt>
                <c:pt idx="19">
                  <c:v>-4.3366323280345478</c:v>
                </c:pt>
                <c:pt idx="20">
                  <c:v>-4.9603015003673798</c:v>
                </c:pt>
                <c:pt idx="21">
                  <c:v>-4.4755660581075016</c:v>
                </c:pt>
                <c:pt idx="22">
                  <c:v>-4.2622112386391597</c:v>
                </c:pt>
                <c:pt idx="23">
                  <c:v>-4.7090737685366895</c:v>
                </c:pt>
                <c:pt idx="24">
                  <c:v>-4.5286814779336408</c:v>
                </c:pt>
                <c:pt idx="25">
                  <c:v>-4.2198641615514223</c:v>
                </c:pt>
                <c:pt idx="26">
                  <c:v>-4.4687114753009283</c:v>
                </c:pt>
                <c:pt idx="27">
                  <c:v>-4.5155284343901654</c:v>
                </c:pt>
                <c:pt idx="28">
                  <c:v>-4.3416248992629178</c:v>
                </c:pt>
                <c:pt idx="29">
                  <c:v>-4.5098294169779969</c:v>
                </c:pt>
                <c:pt idx="30">
                  <c:v>-4.6230710761856448</c:v>
                </c:pt>
                <c:pt idx="31">
                  <c:v>-4.4608919476865498</c:v>
                </c:pt>
                <c:pt idx="32">
                  <c:v>-4.4695187375617129</c:v>
                </c:pt>
                <c:pt idx="33">
                  <c:v>-4.5653978923594005</c:v>
                </c:pt>
                <c:pt idx="34">
                  <c:v>-4.4667945137956506</c:v>
                </c:pt>
                <c:pt idx="35">
                  <c:v>-4.4113930657460898</c:v>
                </c:pt>
                <c:pt idx="36">
                  <c:v>-4.4921159244610811</c:v>
                </c:pt>
                <c:pt idx="37">
                  <c:v>-4.4946659360487562</c:v>
                </c:pt>
                <c:pt idx="38">
                  <c:v>-4.4570176521205962</c:v>
                </c:pt>
                <c:pt idx="39">
                  <c:v>-4.4773933541930973</c:v>
                </c:pt>
                <c:pt idx="40">
                  <c:v>-4.4691297183937779</c:v>
                </c:pt>
              </c:numCache>
            </c:numRef>
          </c:yVal>
          <c:smooth val="1"/>
          <c:extLst>
            <c:ext xmlns:c16="http://schemas.microsoft.com/office/drawing/2014/chart" uri="{C3380CC4-5D6E-409C-BE32-E72D297353CC}">
              <c16:uniqueId val="{00000003-DB5C-4C84-BEA2-093B447928D4}"/>
            </c:ext>
          </c:extLst>
        </c:ser>
        <c:ser>
          <c:idx val="4"/>
          <c:order val="4"/>
          <c:tx>
            <c:v>0,03 сек</c:v>
          </c:tx>
          <c:marker>
            <c:symbol val="none"/>
          </c:marker>
          <c:xVal>
            <c:numRef>
              <c:f>'Усилия демфирование'!$A$33:$A$73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'Усилия демфирование'!$D$33:$D$73</c:f>
              <c:numCache>
                <c:formatCode>0.####</c:formatCode>
                <c:ptCount val="41"/>
                <c:pt idx="0">
                  <c:v>-13.745663222486302</c:v>
                </c:pt>
                <c:pt idx="1">
                  <c:v>-4.5668034008378129</c:v>
                </c:pt>
                <c:pt idx="2">
                  <c:v>4.0449307098240128</c:v>
                </c:pt>
                <c:pt idx="3">
                  <c:v>-8.8755938621635089</c:v>
                </c:pt>
                <c:pt idx="4">
                  <c:v>-7.732859055425422</c:v>
                </c:pt>
                <c:pt idx="5">
                  <c:v>0.12506763008994204</c:v>
                </c:pt>
                <c:pt idx="6">
                  <c:v>-5.5522139583690961</c:v>
                </c:pt>
                <c:pt idx="7">
                  <c:v>-7.197214533450973</c:v>
                </c:pt>
                <c:pt idx="8">
                  <c:v>-1.8193812601811448</c:v>
                </c:pt>
                <c:pt idx="9">
                  <c:v>-4.08230405082407</c:v>
                </c:pt>
                <c:pt idx="10">
                  <c:v>-6.8580045251728379</c:v>
                </c:pt>
                <c:pt idx="11">
                  <c:v>-3.4550362483033461</c:v>
                </c:pt>
                <c:pt idx="12">
                  <c:v>-3.206116033968887</c:v>
                </c:pt>
                <c:pt idx="13">
                  <c:v>-5.7347443953396908</c:v>
                </c:pt>
                <c:pt idx="14">
                  <c:v>-4.5808677560067181</c:v>
                </c:pt>
                <c:pt idx="15">
                  <c:v>-3.6040136070372255</c:v>
                </c:pt>
                <c:pt idx="16">
                  <c:v>-4.9175653174514107</c:v>
                </c:pt>
                <c:pt idx="17">
                  <c:v>-4.659533256707717</c:v>
                </c:pt>
                <c:pt idx="18">
                  <c:v>-3.9445444977492468</c:v>
                </c:pt>
                <c:pt idx="19">
                  <c:v>-4.796381939358219</c:v>
                </c:pt>
                <c:pt idx="20">
                  <c:v>-4.8816535555172544</c:v>
                </c:pt>
                <c:pt idx="21">
                  <c:v>-4.1507043682948517</c:v>
                </c:pt>
                <c:pt idx="22">
                  <c:v>-4.4868127719694719</c:v>
                </c:pt>
                <c:pt idx="23">
                  <c:v>-4.77530979103219</c:v>
                </c:pt>
                <c:pt idx="24">
                  <c:v>-4.2709909207667618</c:v>
                </c:pt>
                <c:pt idx="25">
                  <c:v>-4.2831401672067724</c:v>
                </c:pt>
                <c:pt idx="26">
                  <c:v>-4.5983668904332999</c:v>
                </c:pt>
                <c:pt idx="27">
                  <c:v>-4.4017721234295228</c:v>
                </c:pt>
                <c:pt idx="28">
                  <c:v>-4.3670826547526023</c:v>
                </c:pt>
                <c:pt idx="29">
                  <c:v>-4.6407748967271116</c:v>
                </c:pt>
                <c:pt idx="30">
                  <c:v>-4.5593745070329357</c:v>
                </c:pt>
                <c:pt idx="31">
                  <c:v>-4.4080949672375374</c:v>
                </c:pt>
                <c:pt idx="32">
                  <c:v>-4.5406658830503286</c:v>
                </c:pt>
                <c:pt idx="33">
                  <c:v>-4.5421189499909014</c:v>
                </c:pt>
                <c:pt idx="34">
                  <c:v>-4.3969370068476952</c:v>
                </c:pt>
                <c:pt idx="35">
                  <c:v>-4.4411498470935227</c:v>
                </c:pt>
                <c:pt idx="36">
                  <c:v>-4.51506069830568</c:v>
                </c:pt>
                <c:pt idx="37">
                  <c:v>-4.4658779031191793</c:v>
                </c:pt>
                <c:pt idx="38">
                  <c:v>-4.4631027788863271</c:v>
                </c:pt>
                <c:pt idx="39">
                  <c:v>-4.4896805103339936</c:v>
                </c:pt>
                <c:pt idx="40">
                  <c:v>-4.4551500534442878</c:v>
                </c:pt>
              </c:numCache>
            </c:numRef>
          </c:yVal>
          <c:smooth val="1"/>
          <c:extLst>
            <c:ext xmlns:c16="http://schemas.microsoft.com/office/drawing/2014/chart" uri="{C3380CC4-5D6E-409C-BE32-E72D297353CC}">
              <c16:uniqueId val="{00000004-DB5C-4C84-BEA2-093B447928D4}"/>
            </c:ext>
          </c:extLst>
        </c:ser>
        <c:ser>
          <c:idx val="5"/>
          <c:order val="5"/>
          <c:tx>
            <c:v>0,15 сек</c:v>
          </c:tx>
          <c:marker>
            <c:symbol val="none"/>
          </c:marker>
          <c:xVal>
            <c:numRef>
              <c:f>'Усилия демфирование'!$A$33:$A$73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'Усилия демфирование'!$E$33:$E$73</c:f>
              <c:numCache>
                <c:formatCode>0.####</c:formatCode>
                <c:ptCount val="41"/>
                <c:pt idx="0">
                  <c:v>-13.745663222490494</c:v>
                </c:pt>
                <c:pt idx="1">
                  <c:v>-13.220684276166404</c:v>
                </c:pt>
                <c:pt idx="2">
                  <c:v>-10.405814054485859</c:v>
                </c:pt>
                <c:pt idx="3">
                  <c:v>-8.7276192492712301</c:v>
                </c:pt>
                <c:pt idx="4">
                  <c:v>-8.0755922758770566</c:v>
                </c:pt>
                <c:pt idx="5">
                  <c:v>-6.1194470568709836</c:v>
                </c:pt>
                <c:pt idx="6">
                  <c:v>-4.2855626107282898</c:v>
                </c:pt>
                <c:pt idx="7">
                  <c:v>-3.7936054932270555</c:v>
                </c:pt>
                <c:pt idx="8">
                  <c:v>-4.9380340205775148</c:v>
                </c:pt>
                <c:pt idx="9">
                  <c:v>-4.758714278053386</c:v>
                </c:pt>
                <c:pt idx="10">
                  <c:v>-4.1803087419873792</c:v>
                </c:pt>
                <c:pt idx="11">
                  <c:v>-4.6686620319149181</c:v>
                </c:pt>
                <c:pt idx="12">
                  <c:v>-4.6809557346577488</c:v>
                </c:pt>
                <c:pt idx="13">
                  <c:v>-4.2267991510901162</c:v>
                </c:pt>
                <c:pt idx="14">
                  <c:v>-4.4799821841757881</c:v>
                </c:pt>
                <c:pt idx="15">
                  <c:v>-4.6587333076834652</c:v>
                </c:pt>
                <c:pt idx="16">
                  <c:v>-4.3220955966043748</c:v>
                </c:pt>
                <c:pt idx="17">
                  <c:v>-4.3169385581849173</c:v>
                </c:pt>
                <c:pt idx="18">
                  <c:v>-4.5328171799884354</c:v>
                </c:pt>
                <c:pt idx="19">
                  <c:v>-4.4551393666013457</c:v>
                </c:pt>
                <c:pt idx="20">
                  <c:v>-4.4182464087508606</c:v>
                </c:pt>
                <c:pt idx="21">
                  <c:v>-4.542934567008766</c:v>
                </c:pt>
                <c:pt idx="22">
                  <c:v>-4.5358465007224922</c:v>
                </c:pt>
                <c:pt idx="23">
                  <c:v>-4.5117297063373947</c:v>
                </c:pt>
                <c:pt idx="24">
                  <c:v>-4.5758926133118525</c:v>
                </c:pt>
                <c:pt idx="25">
                  <c:v>-4.5362993007205699</c:v>
                </c:pt>
                <c:pt idx="26">
                  <c:v>-4.4454432000451245</c:v>
                </c:pt>
                <c:pt idx="27">
                  <c:v>-4.4506889837777281</c:v>
                </c:pt>
                <c:pt idx="28">
                  <c:v>-4.4478807677249899</c:v>
                </c:pt>
                <c:pt idx="29">
                  <c:v>-4.4060223705503496</c:v>
                </c:pt>
                <c:pt idx="30">
                  <c:v>-4.4282740105127667</c:v>
                </c:pt>
                <c:pt idx="31">
                  <c:v>-4.4713728996230175</c:v>
                </c:pt>
                <c:pt idx="32">
                  <c:v>-4.4764143701032397</c:v>
                </c:pt>
                <c:pt idx="33">
                  <c:v>-4.4989267723742765</c:v>
                </c:pt>
                <c:pt idx="34">
                  <c:v>-4.5290625438161918</c:v>
                </c:pt>
                <c:pt idx="35">
                  <c:v>-4.5152850639475082</c:v>
                </c:pt>
                <c:pt idx="36">
                  <c:v>-4.4977474085904445</c:v>
                </c:pt>
                <c:pt idx="37">
                  <c:v>-4.5026847360492681</c:v>
                </c:pt>
                <c:pt idx="38">
                  <c:v>-4.4909463742163549</c:v>
                </c:pt>
                <c:pt idx="39">
                  <c:v>-4.4662982518313621</c:v>
                </c:pt>
                <c:pt idx="40">
                  <c:v>-4.4587683304909174</c:v>
                </c:pt>
              </c:numCache>
            </c:numRef>
          </c:yVal>
          <c:smooth val="1"/>
          <c:extLst>
            <c:ext xmlns:c16="http://schemas.microsoft.com/office/drawing/2014/chart" uri="{C3380CC4-5D6E-409C-BE32-E72D297353CC}">
              <c16:uniqueId val="{00000005-DB5C-4C84-BEA2-093B447928D4}"/>
            </c:ext>
          </c:extLst>
        </c:ser>
        <c:ser>
          <c:idx val="6"/>
          <c:order val="6"/>
          <c:tx>
            <c:v>0,3</c:v>
          </c:tx>
          <c:marker>
            <c:symbol val="none"/>
          </c:marker>
          <c:xVal>
            <c:numRef>
              <c:f>'Усилия демфирование'!$A$33:$A$73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'Усилия демфирование'!$F$33:$F$73</c:f>
              <c:numCache>
                <c:formatCode>0.####</c:formatCode>
                <c:ptCount val="41"/>
                <c:pt idx="0">
                  <c:v>-13.745663222486451</c:v>
                </c:pt>
                <c:pt idx="1">
                  <c:v>-13.481921413896169</c:v>
                </c:pt>
                <c:pt idx="2">
                  <c:v>-12.070110011235951</c:v>
                </c:pt>
                <c:pt idx="3">
                  <c:v>-11.224481767638729</c:v>
                </c:pt>
                <c:pt idx="4">
                  <c:v>-10.891237943356398</c:v>
                </c:pt>
                <c:pt idx="5">
                  <c:v>-9.9074294679285391</c:v>
                </c:pt>
                <c:pt idx="6">
                  <c:v>-8.9877945357817612</c:v>
                </c:pt>
                <c:pt idx="7">
                  <c:v>-8.4812163771693676</c:v>
                </c:pt>
                <c:pt idx="8">
                  <c:v>-7.6539941326657228</c:v>
                </c:pt>
                <c:pt idx="9">
                  <c:v>-6.7375393979032436</c:v>
                </c:pt>
                <c:pt idx="10">
                  <c:v>-6.1360712929070633</c:v>
                </c:pt>
                <c:pt idx="11">
                  <c:v>-5.4135794640713293</c:v>
                </c:pt>
                <c:pt idx="12">
                  <c:v>-4.5088517792579577</c:v>
                </c:pt>
                <c:pt idx="13">
                  <c:v>-4.0353148985162299</c:v>
                </c:pt>
                <c:pt idx="14">
                  <c:v>-4.7274948918574733</c:v>
                </c:pt>
                <c:pt idx="15">
                  <c:v>-4.7162002144406392</c:v>
                </c:pt>
                <c:pt idx="16">
                  <c:v>-4.2459586994008962</c:v>
                </c:pt>
                <c:pt idx="17">
                  <c:v>-4.4761447117240127</c:v>
                </c:pt>
                <c:pt idx="18">
                  <c:v>-4.5830352055860999</c:v>
                </c:pt>
                <c:pt idx="19">
                  <c:v>-4.316121465360867</c:v>
                </c:pt>
                <c:pt idx="20">
                  <c:v>-4.4296319403097479</c:v>
                </c:pt>
                <c:pt idx="21">
                  <c:v>-4.5914784245855165</c:v>
                </c:pt>
                <c:pt idx="22">
                  <c:v>-4.4319086535204715</c:v>
                </c:pt>
                <c:pt idx="23">
                  <c:v>-4.428743480569163</c:v>
                </c:pt>
                <c:pt idx="24">
                  <c:v>-4.5765449932137034</c:v>
                </c:pt>
                <c:pt idx="25">
                  <c:v>-4.5199782474889236</c:v>
                </c:pt>
                <c:pt idx="26">
                  <c:v>-4.4519417560712844</c:v>
                </c:pt>
                <c:pt idx="27">
                  <c:v>-4.5076924880980052</c:v>
                </c:pt>
                <c:pt idx="28">
                  <c:v>-4.4909756706596289</c:v>
                </c:pt>
                <c:pt idx="29">
                  <c:v>-4.4467137106681145</c:v>
                </c:pt>
                <c:pt idx="30">
                  <c:v>-4.4819169125081482</c:v>
                </c:pt>
                <c:pt idx="31">
                  <c:v>-4.4808396619838264</c:v>
                </c:pt>
                <c:pt idx="32">
                  <c:v>-4.4408922804683808</c:v>
                </c:pt>
                <c:pt idx="33">
                  <c:v>-4.4626679761784489</c:v>
                </c:pt>
                <c:pt idx="34">
                  <c:v>-4.4870657026788745</c:v>
                </c:pt>
                <c:pt idx="35">
                  <c:v>-4.4700683893260047</c:v>
                </c:pt>
                <c:pt idx="36">
                  <c:v>-4.4806623405318708</c:v>
                </c:pt>
                <c:pt idx="37">
                  <c:v>-4.5083941381462855</c:v>
                </c:pt>
                <c:pt idx="38">
                  <c:v>-4.5034498180190869</c:v>
                </c:pt>
                <c:pt idx="39">
                  <c:v>-4.4959768223422518</c:v>
                </c:pt>
                <c:pt idx="40">
                  <c:v>-4.497713251062601</c:v>
                </c:pt>
              </c:numCache>
            </c:numRef>
          </c:yVal>
          <c:smooth val="1"/>
          <c:extLst>
            <c:ext xmlns:c16="http://schemas.microsoft.com/office/drawing/2014/chart" uri="{C3380CC4-5D6E-409C-BE32-E72D297353CC}">
              <c16:uniqueId val="{00000006-DB5C-4C84-BEA2-093B447928D4}"/>
            </c:ext>
          </c:extLst>
        </c:ser>
        <c:dLbls>
          <c:showLegendKey val="0"/>
          <c:showVal val="0"/>
          <c:showCatName val="0"/>
          <c:showSerName val="0"/>
          <c:showPercent val="0"/>
          <c:showBubbleSize val="0"/>
        </c:dLbls>
        <c:axId val="1772763264"/>
        <c:axId val="1"/>
      </c:scatterChart>
      <c:valAx>
        <c:axId val="1772763264"/>
        <c:scaling>
          <c:orientation val="minMax"/>
          <c:max val="4"/>
          <c:min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5.000000000000001E-2"/>
        <c:minorUnit val="2.5000000000000005E-2"/>
      </c:valAx>
      <c:valAx>
        <c:axId val="1"/>
        <c:scaling>
          <c:orientation val="minMax"/>
          <c:max val="8"/>
          <c:min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Усилие</a:t>
                </a:r>
                <a:r>
                  <a:rPr lang="ru-RU" sz="1400" baseline="0"/>
                  <a:t> </a:t>
                </a:r>
                <a:r>
                  <a:rPr lang="en-US" sz="1400" baseline="0"/>
                  <a:t>N</a:t>
                </a:r>
                <a:r>
                  <a:rPr lang="ru-RU" sz="1400"/>
                  <a:t>, Т</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2"/>
        <c:minorUnit val="1"/>
      </c:valAx>
      <c:spPr>
        <a:noFill/>
        <a:ln w="25400">
          <a:noFill/>
        </a:ln>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85</c:v>
          </c:tx>
          <c:marker>
            <c:symbol val="none"/>
          </c:marker>
          <c:xVal>
            <c:numRef>
              <c:f>'Несколько элементов'!$A$3:$A$43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'Несколько элементов'!$B$3:$B$43</c:f>
              <c:numCache>
                <c:formatCode>0.####</c:formatCode>
                <c:ptCount val="41"/>
                <c:pt idx="0">
                  <c:v>-13.745663222486302</c:v>
                </c:pt>
                <c:pt idx="1">
                  <c:v>-4.5668034008378129</c:v>
                </c:pt>
                <c:pt idx="2">
                  <c:v>4.0449307098240128</c:v>
                </c:pt>
                <c:pt idx="3">
                  <c:v>-8.8755938621635089</c:v>
                </c:pt>
                <c:pt idx="4">
                  <c:v>-7.732859055425422</c:v>
                </c:pt>
                <c:pt idx="5">
                  <c:v>0.12506763008994204</c:v>
                </c:pt>
                <c:pt idx="6">
                  <c:v>-5.5522139583690961</c:v>
                </c:pt>
                <c:pt idx="7">
                  <c:v>-7.197214533450973</c:v>
                </c:pt>
                <c:pt idx="8">
                  <c:v>-1.8193812601811448</c:v>
                </c:pt>
                <c:pt idx="9">
                  <c:v>-4.08230405082407</c:v>
                </c:pt>
                <c:pt idx="10">
                  <c:v>-6.8580045251728379</c:v>
                </c:pt>
                <c:pt idx="11">
                  <c:v>-3.4550362483033461</c:v>
                </c:pt>
                <c:pt idx="12">
                  <c:v>-3.206116033968887</c:v>
                </c:pt>
                <c:pt idx="13">
                  <c:v>-5.7347443953396908</c:v>
                </c:pt>
                <c:pt idx="14">
                  <c:v>-4.5808677560067181</c:v>
                </c:pt>
                <c:pt idx="15">
                  <c:v>-3.6040136070372255</c:v>
                </c:pt>
                <c:pt idx="16">
                  <c:v>-4.9175653174514107</c:v>
                </c:pt>
                <c:pt idx="17">
                  <c:v>-4.659533256707717</c:v>
                </c:pt>
                <c:pt idx="18">
                  <c:v>-3.9445444977492468</c:v>
                </c:pt>
                <c:pt idx="19">
                  <c:v>-4.796381939358219</c:v>
                </c:pt>
                <c:pt idx="20">
                  <c:v>-4.8816535555172544</c:v>
                </c:pt>
                <c:pt idx="21">
                  <c:v>-4.1507043682948517</c:v>
                </c:pt>
                <c:pt idx="22">
                  <c:v>-4.4868127719694719</c:v>
                </c:pt>
                <c:pt idx="23">
                  <c:v>-4.77530979103219</c:v>
                </c:pt>
                <c:pt idx="24">
                  <c:v>-4.2709909207667618</c:v>
                </c:pt>
                <c:pt idx="25">
                  <c:v>-4.2831401672067724</c:v>
                </c:pt>
                <c:pt idx="26">
                  <c:v>-4.5983668904332999</c:v>
                </c:pt>
                <c:pt idx="27">
                  <c:v>-4.4017721234295228</c:v>
                </c:pt>
                <c:pt idx="28">
                  <c:v>-4.3670826547526023</c:v>
                </c:pt>
                <c:pt idx="29">
                  <c:v>-4.6407748967271116</c:v>
                </c:pt>
                <c:pt idx="30">
                  <c:v>-4.5593745070329357</c:v>
                </c:pt>
                <c:pt idx="31">
                  <c:v>-4.4080949672375374</c:v>
                </c:pt>
                <c:pt idx="32">
                  <c:v>-4.5406658830503286</c:v>
                </c:pt>
                <c:pt idx="33">
                  <c:v>-4.5421189499909014</c:v>
                </c:pt>
                <c:pt idx="34">
                  <c:v>-4.3969370068476952</c:v>
                </c:pt>
                <c:pt idx="35">
                  <c:v>-4.4411498470935227</c:v>
                </c:pt>
                <c:pt idx="36">
                  <c:v>-4.51506069830568</c:v>
                </c:pt>
                <c:pt idx="37">
                  <c:v>-4.4658779031191793</c:v>
                </c:pt>
                <c:pt idx="38">
                  <c:v>-4.4631027788863271</c:v>
                </c:pt>
                <c:pt idx="39">
                  <c:v>-4.4896805103339936</c:v>
                </c:pt>
                <c:pt idx="40">
                  <c:v>-4.4551500534442878</c:v>
                </c:pt>
              </c:numCache>
            </c:numRef>
          </c:yVal>
          <c:smooth val="1"/>
          <c:extLst>
            <c:ext xmlns:c16="http://schemas.microsoft.com/office/drawing/2014/chart" uri="{C3380CC4-5D6E-409C-BE32-E72D297353CC}">
              <c16:uniqueId val="{00000000-1758-4F1E-A6FD-0343932C521A}"/>
            </c:ext>
          </c:extLst>
        </c:ser>
        <c:ser>
          <c:idx val="1"/>
          <c:order val="1"/>
          <c:tx>
            <c:v>73</c:v>
          </c:tx>
          <c:marker>
            <c:symbol val="none"/>
          </c:marker>
          <c:xVal>
            <c:numRef>
              <c:f>'Несколько элементов'!$A$3:$A$43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'Несколько элементов'!$C$3:$C$43</c:f>
              <c:numCache>
                <c:formatCode>0.####</c:formatCode>
                <c:ptCount val="41"/>
                <c:pt idx="0">
                  <c:v>-14.542272457709162</c:v>
                </c:pt>
                <c:pt idx="1">
                  <c:v>-3.7095671652321558</c:v>
                </c:pt>
                <c:pt idx="2">
                  <c:v>2.4899633539826382</c:v>
                </c:pt>
                <c:pt idx="3">
                  <c:v>-6.5620041542771101</c:v>
                </c:pt>
                <c:pt idx="4">
                  <c:v>-5.4714821399353708</c:v>
                </c:pt>
                <c:pt idx="5">
                  <c:v>0.41537760472903928</c:v>
                </c:pt>
                <c:pt idx="6">
                  <c:v>-3.2660978188374563</c:v>
                </c:pt>
                <c:pt idx="7">
                  <c:v>-4.500324076434377</c:v>
                </c:pt>
                <c:pt idx="8">
                  <c:v>-0.71627937567614453</c:v>
                </c:pt>
                <c:pt idx="9">
                  <c:v>-2.1331024533665404</c:v>
                </c:pt>
                <c:pt idx="10">
                  <c:v>-4.2323168676063334</c:v>
                </c:pt>
                <c:pt idx="11">
                  <c:v>-2.3518756309352198</c:v>
                </c:pt>
                <c:pt idx="12">
                  <c:v>-2.4714994933409069</c:v>
                </c:pt>
                <c:pt idx="13">
                  <c:v>-4.2889262761693079</c:v>
                </c:pt>
                <c:pt idx="14">
                  <c:v>-3.7120852200225105</c:v>
                </c:pt>
                <c:pt idx="15">
                  <c:v>-3.2485350317612962</c:v>
                </c:pt>
                <c:pt idx="16">
                  <c:v>-4.1188419444498781</c:v>
                </c:pt>
                <c:pt idx="17">
                  <c:v>-3.7254002165173503</c:v>
                </c:pt>
                <c:pt idx="18">
                  <c:v>-3.01184169148162</c:v>
                </c:pt>
                <c:pt idx="19">
                  <c:v>-3.3617827950665768</c:v>
                </c:pt>
                <c:pt idx="20">
                  <c:v>-3.1562482585759359</c:v>
                </c:pt>
                <c:pt idx="21">
                  <c:v>-2.4506938531185432</c:v>
                </c:pt>
                <c:pt idx="22">
                  <c:v>-2.5569761753557074</c:v>
                </c:pt>
                <c:pt idx="23">
                  <c:v>-2.6746888877694066</c:v>
                </c:pt>
                <c:pt idx="24">
                  <c:v>-2.3731992926759795</c:v>
                </c:pt>
                <c:pt idx="25">
                  <c:v>-2.6150484246303454</c:v>
                </c:pt>
                <c:pt idx="26">
                  <c:v>-3.1243374485757358</c:v>
                </c:pt>
                <c:pt idx="27">
                  <c:v>-3.2250353793021356</c:v>
                </c:pt>
                <c:pt idx="28">
                  <c:v>-3.4247704667133618</c:v>
                </c:pt>
                <c:pt idx="29">
                  <c:v>-3.8327939865664247</c:v>
                </c:pt>
                <c:pt idx="30">
                  <c:v>-3.8744043722846513</c:v>
                </c:pt>
                <c:pt idx="31">
                  <c:v>-3.6795310212195211</c:v>
                </c:pt>
                <c:pt idx="32">
                  <c:v>-3.5634524608803932</c:v>
                </c:pt>
                <c:pt idx="33">
                  <c:v>-3.3231555032451587</c:v>
                </c:pt>
                <c:pt idx="34">
                  <c:v>-2.9700363909041956</c:v>
                </c:pt>
                <c:pt idx="35">
                  <c:v>-2.7613782484171057</c:v>
                </c:pt>
                <c:pt idx="36">
                  <c:v>-2.6359140363230775</c:v>
                </c:pt>
                <c:pt idx="37">
                  <c:v>-2.5206714005695461</c:v>
                </c:pt>
                <c:pt idx="38">
                  <c:v>-2.5490191954658576</c:v>
                </c:pt>
                <c:pt idx="39">
                  <c:v>-2.7122877164658044</c:v>
                </c:pt>
                <c:pt idx="40">
                  <c:v>-2.9129168053623795</c:v>
                </c:pt>
              </c:numCache>
            </c:numRef>
          </c:yVal>
          <c:smooth val="1"/>
          <c:extLst>
            <c:ext xmlns:c16="http://schemas.microsoft.com/office/drawing/2014/chart" uri="{C3380CC4-5D6E-409C-BE32-E72D297353CC}">
              <c16:uniqueId val="{00000001-1758-4F1E-A6FD-0343932C521A}"/>
            </c:ext>
          </c:extLst>
        </c:ser>
        <c:ser>
          <c:idx val="2"/>
          <c:order val="2"/>
          <c:tx>
            <c:v>93</c:v>
          </c:tx>
          <c:marker>
            <c:symbol val="none"/>
          </c:marker>
          <c:xVal>
            <c:numRef>
              <c:f>'Несколько элементов'!$A$3:$A$43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'Несколько элементов'!$D$3:$D$43</c:f>
              <c:numCache>
                <c:formatCode>0.####</c:formatCode>
                <c:ptCount val="41"/>
                <c:pt idx="0">
                  <c:v>-2.1443504759073639</c:v>
                </c:pt>
                <c:pt idx="1">
                  <c:v>-1.7293890854870348</c:v>
                </c:pt>
                <c:pt idx="2">
                  <c:v>-2.6597555272850468</c:v>
                </c:pt>
                <c:pt idx="3">
                  <c:v>-2.2773857863689382</c:v>
                </c:pt>
                <c:pt idx="4">
                  <c:v>-1.0470531910621013</c:v>
                </c:pt>
                <c:pt idx="5">
                  <c:v>-0.9715751126064589</c:v>
                </c:pt>
                <c:pt idx="6">
                  <c:v>-1.7338896429314929</c:v>
                </c:pt>
                <c:pt idx="7">
                  <c:v>-2.0773733595815891</c:v>
                </c:pt>
                <c:pt idx="8">
                  <c:v>-1.7331137511501042</c:v>
                </c:pt>
                <c:pt idx="9">
                  <c:v>-1.0276981836172674</c:v>
                </c:pt>
                <c:pt idx="10">
                  <c:v>-0.97492115815811531</c:v>
                </c:pt>
                <c:pt idx="11">
                  <c:v>-1.6357285688747689</c:v>
                </c:pt>
                <c:pt idx="12">
                  <c:v>-1.9975227526318966</c:v>
                </c:pt>
                <c:pt idx="13">
                  <c:v>-1.6446544593528247</c:v>
                </c:pt>
                <c:pt idx="14">
                  <c:v>-1.2430333778242357</c:v>
                </c:pt>
                <c:pt idx="15">
                  <c:v>-1.3073127714983674</c:v>
                </c:pt>
                <c:pt idx="16">
                  <c:v>-1.6002033599908358</c:v>
                </c:pt>
                <c:pt idx="17">
                  <c:v>-1.606486263539407</c:v>
                </c:pt>
                <c:pt idx="18">
                  <c:v>-1.4521520667411467</c:v>
                </c:pt>
                <c:pt idx="19">
                  <c:v>-1.4903849748278593</c:v>
                </c:pt>
                <c:pt idx="20">
                  <c:v>-1.6331652236251444</c:v>
                </c:pt>
                <c:pt idx="21">
                  <c:v>-1.6722928905502785</c:v>
                </c:pt>
                <c:pt idx="22">
                  <c:v>-1.6156047677422036</c:v>
                </c:pt>
                <c:pt idx="23">
                  <c:v>-1.4950767224583983</c:v>
                </c:pt>
                <c:pt idx="24">
                  <c:v>-1.3548364770471177</c:v>
                </c:pt>
                <c:pt idx="25">
                  <c:v>-1.319577958135455</c:v>
                </c:pt>
                <c:pt idx="26">
                  <c:v>-1.4071126821668922</c:v>
                </c:pt>
                <c:pt idx="27">
                  <c:v>-1.505273098801492</c:v>
                </c:pt>
                <c:pt idx="28">
                  <c:v>-1.57467719521114</c:v>
                </c:pt>
                <c:pt idx="29">
                  <c:v>-1.6322062153789911</c:v>
                </c:pt>
                <c:pt idx="30">
                  <c:v>-1.6491334943203972</c:v>
                </c:pt>
                <c:pt idx="31">
                  <c:v>-1.5963706754690248</c:v>
                </c:pt>
                <c:pt idx="32">
                  <c:v>-1.5149300435184543</c:v>
                </c:pt>
                <c:pt idx="33">
                  <c:v>-1.4703836594015862</c:v>
                </c:pt>
                <c:pt idx="34">
                  <c:v>-1.4657301610353426</c:v>
                </c:pt>
                <c:pt idx="35">
                  <c:v>-1.4656508161963731</c:v>
                </c:pt>
                <c:pt idx="36">
                  <c:v>-1.4720779607466612</c:v>
                </c:pt>
                <c:pt idx="37">
                  <c:v>-1.5062166597034035</c:v>
                </c:pt>
                <c:pt idx="38">
                  <c:v>-1.5477735623553699</c:v>
                </c:pt>
                <c:pt idx="39">
                  <c:v>-1.5478205795618354</c:v>
                </c:pt>
                <c:pt idx="40">
                  <c:v>-1.493981758641687</c:v>
                </c:pt>
              </c:numCache>
            </c:numRef>
          </c:yVal>
          <c:smooth val="1"/>
          <c:extLst>
            <c:ext xmlns:c16="http://schemas.microsoft.com/office/drawing/2014/chart" uri="{C3380CC4-5D6E-409C-BE32-E72D297353CC}">
              <c16:uniqueId val="{00000002-1758-4F1E-A6FD-0343932C521A}"/>
            </c:ext>
          </c:extLst>
        </c:ser>
        <c:ser>
          <c:idx val="3"/>
          <c:order val="3"/>
          <c:tx>
            <c:v>89</c:v>
          </c:tx>
          <c:marker>
            <c:symbol val="none"/>
          </c:marker>
          <c:xVal>
            <c:numRef>
              <c:f>'Несколько элементов'!$A$3:$A$43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'Несколько элементов'!$E$3:$E$43</c:f>
              <c:numCache>
                <c:formatCode>0.####</c:formatCode>
                <c:ptCount val="41"/>
                <c:pt idx="0">
                  <c:v>-5.8281818297011156</c:v>
                </c:pt>
                <c:pt idx="1">
                  <c:v>-5.0217066433322559</c:v>
                </c:pt>
                <c:pt idx="2">
                  <c:v>-6.8617695506338476</c:v>
                </c:pt>
                <c:pt idx="3">
                  <c:v>-5.6238446845816457</c:v>
                </c:pt>
                <c:pt idx="4">
                  <c:v>-7.5903086513679439</c:v>
                </c:pt>
                <c:pt idx="5">
                  <c:v>-8.5763494844121269</c:v>
                </c:pt>
                <c:pt idx="6">
                  <c:v>-7.1746715151571303</c:v>
                </c:pt>
                <c:pt idx="7">
                  <c:v>-6.8709275245558112</c:v>
                </c:pt>
                <c:pt idx="8">
                  <c:v>-7.5702266255335076</c:v>
                </c:pt>
                <c:pt idx="9">
                  <c:v>-7.4213242328784217</c:v>
                </c:pt>
                <c:pt idx="10">
                  <c:v>-6.786650542823665</c:v>
                </c:pt>
                <c:pt idx="11">
                  <c:v>-6.5523246983571104</c:v>
                </c:pt>
                <c:pt idx="12">
                  <c:v>-6.4363464685157972</c:v>
                </c:pt>
                <c:pt idx="13">
                  <c:v>-6.5776723563904023</c:v>
                </c:pt>
                <c:pt idx="14">
                  <c:v>-6.6220335368487557</c:v>
                </c:pt>
                <c:pt idx="15">
                  <c:v>-6.1264482936111362</c:v>
                </c:pt>
                <c:pt idx="16">
                  <c:v>-5.8474768608396337</c:v>
                </c:pt>
                <c:pt idx="17">
                  <c:v>-6.3891269611070918</c:v>
                </c:pt>
                <c:pt idx="18">
                  <c:v>-7.0724565174922693</c:v>
                </c:pt>
                <c:pt idx="19">
                  <c:v>-7.2872361621533512</c:v>
                </c:pt>
                <c:pt idx="20">
                  <c:v>-7.3009366207402779</c:v>
                </c:pt>
                <c:pt idx="21">
                  <c:v>-7.3918261232532236</c:v>
                </c:pt>
                <c:pt idx="22">
                  <c:v>-7.4367019396881044</c:v>
                </c:pt>
                <c:pt idx="23">
                  <c:v>-7.2733534239476603</c:v>
                </c:pt>
                <c:pt idx="24">
                  <c:v>-6.8760079489308685</c:v>
                </c:pt>
                <c:pt idx="25">
                  <c:v>-6.4498562169972189</c:v>
                </c:pt>
                <c:pt idx="26">
                  <c:v>-6.3356830276886678</c:v>
                </c:pt>
                <c:pt idx="27">
                  <c:v>-6.5643015147708095</c:v>
                </c:pt>
                <c:pt idx="28">
                  <c:v>-6.7631783179541083</c:v>
                </c:pt>
                <c:pt idx="29">
                  <c:v>-6.7150362948601368</c:v>
                </c:pt>
                <c:pt idx="30">
                  <c:v>-6.6156694608478803</c:v>
                </c:pt>
                <c:pt idx="31">
                  <c:v>-6.6479240685179777</c:v>
                </c:pt>
                <c:pt idx="32">
                  <c:v>-6.7303977471747896</c:v>
                </c:pt>
                <c:pt idx="33">
                  <c:v>-6.7505500114578725</c:v>
                </c:pt>
                <c:pt idx="34">
                  <c:v>-6.745092548308194</c:v>
                </c:pt>
                <c:pt idx="35">
                  <c:v>-6.8318648683706424</c:v>
                </c:pt>
                <c:pt idx="36">
                  <c:v>-7.0448004421547878</c:v>
                </c:pt>
                <c:pt idx="37">
                  <c:v>-7.2367168535867012</c:v>
                </c:pt>
                <c:pt idx="38">
                  <c:v>-7.2299865518049931</c:v>
                </c:pt>
                <c:pt idx="39">
                  <c:v>-7.0476742563543109</c:v>
                </c:pt>
                <c:pt idx="40">
                  <c:v>-6.8589347233249436</c:v>
                </c:pt>
              </c:numCache>
            </c:numRef>
          </c:yVal>
          <c:smooth val="1"/>
          <c:extLst>
            <c:ext xmlns:c16="http://schemas.microsoft.com/office/drawing/2014/chart" uri="{C3380CC4-5D6E-409C-BE32-E72D297353CC}">
              <c16:uniqueId val="{00000003-1758-4F1E-A6FD-0343932C521A}"/>
            </c:ext>
          </c:extLst>
        </c:ser>
        <c:ser>
          <c:idx val="4"/>
          <c:order val="4"/>
          <c:tx>
            <c:v>291</c:v>
          </c:tx>
          <c:marker>
            <c:symbol val="none"/>
          </c:marker>
          <c:xVal>
            <c:numRef>
              <c:f>'Несколько элементов'!$A$3:$A$43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'Несколько элементов'!$F$3:$F$43</c:f>
              <c:numCache>
                <c:formatCode>0.####</c:formatCode>
                <c:ptCount val="41"/>
                <c:pt idx="0">
                  <c:v>-1.0897828852139394E-2</c:v>
                </c:pt>
                <c:pt idx="1">
                  <c:v>4.2432877650299403</c:v>
                </c:pt>
                <c:pt idx="2">
                  <c:v>5.9998550031799427</c:v>
                </c:pt>
                <c:pt idx="3">
                  <c:v>4.5802109205923589</c:v>
                </c:pt>
                <c:pt idx="4">
                  <c:v>4.7889940188701701</c:v>
                </c:pt>
                <c:pt idx="5">
                  <c:v>5.7029825544607871</c:v>
                </c:pt>
                <c:pt idx="6">
                  <c:v>5.252707958843132</c:v>
                </c:pt>
                <c:pt idx="7">
                  <c:v>5.1293322469353058</c:v>
                </c:pt>
                <c:pt idx="8">
                  <c:v>5.1570228618284943</c:v>
                </c:pt>
                <c:pt idx="9">
                  <c:v>4.2600743937664332</c:v>
                </c:pt>
                <c:pt idx="10">
                  <c:v>4.3151914689414639</c:v>
                </c:pt>
                <c:pt idx="11">
                  <c:v>5.3033341956760003</c:v>
                </c:pt>
                <c:pt idx="12">
                  <c:v>5.1590490366147188</c:v>
                </c:pt>
                <c:pt idx="13">
                  <c:v>4.4868075325759778</c:v>
                </c:pt>
                <c:pt idx="14">
                  <c:v>4.5765665853684983</c:v>
                </c:pt>
                <c:pt idx="15">
                  <c:v>4.6902244973245226</c:v>
                </c:pt>
                <c:pt idx="16">
                  <c:v>4.4882187142335033</c:v>
                </c:pt>
                <c:pt idx="17">
                  <c:v>4.517087754204371</c:v>
                </c:pt>
                <c:pt idx="18">
                  <c:v>4.7171610979005729</c:v>
                </c:pt>
                <c:pt idx="19">
                  <c:v>4.9489365415393278</c:v>
                </c:pt>
                <c:pt idx="20">
                  <c:v>5.3233452402763568</c:v>
                </c:pt>
                <c:pt idx="21">
                  <c:v>5.4777447489137341</c:v>
                </c:pt>
                <c:pt idx="22">
                  <c:v>5.1455495542091487</c:v>
                </c:pt>
                <c:pt idx="23">
                  <c:v>4.7501491321114644</c:v>
                </c:pt>
                <c:pt idx="24">
                  <c:v>4.594629670817187</c:v>
                </c:pt>
                <c:pt idx="25">
                  <c:v>4.5275239892260117</c:v>
                </c:pt>
                <c:pt idx="26">
                  <c:v>4.5119146496775304</c:v>
                </c:pt>
                <c:pt idx="27">
                  <c:v>4.6444584515286174</c:v>
                </c:pt>
                <c:pt idx="28">
                  <c:v>4.8483317090020002</c:v>
                </c:pt>
                <c:pt idx="29">
                  <c:v>5.0045048420515021</c:v>
                </c:pt>
                <c:pt idx="30">
                  <c:v>5.0685406187110944</c:v>
                </c:pt>
                <c:pt idx="31">
                  <c:v>4.9675660077647255</c:v>
                </c:pt>
                <c:pt idx="32">
                  <c:v>4.7344299949785187</c:v>
                </c:pt>
                <c:pt idx="33">
                  <c:v>4.5911443083026411</c:v>
                </c:pt>
                <c:pt idx="34">
                  <c:v>4.650900375345639</c:v>
                </c:pt>
                <c:pt idx="35">
                  <c:v>4.7943350966040139</c:v>
                </c:pt>
                <c:pt idx="36">
                  <c:v>4.9039520816198063</c:v>
                </c:pt>
                <c:pt idx="37">
                  <c:v>4.9681589854277934</c:v>
                </c:pt>
                <c:pt idx="38">
                  <c:v>4.9913632252263875</c:v>
                </c:pt>
                <c:pt idx="39">
                  <c:v>4.9578588211300954</c:v>
                </c:pt>
                <c:pt idx="40">
                  <c:v>4.8557567885694359</c:v>
                </c:pt>
              </c:numCache>
            </c:numRef>
          </c:yVal>
          <c:smooth val="1"/>
          <c:extLst>
            <c:ext xmlns:c16="http://schemas.microsoft.com/office/drawing/2014/chart" uri="{C3380CC4-5D6E-409C-BE32-E72D297353CC}">
              <c16:uniqueId val="{00000004-1758-4F1E-A6FD-0343932C521A}"/>
            </c:ext>
          </c:extLst>
        </c:ser>
        <c:ser>
          <c:idx val="5"/>
          <c:order val="5"/>
          <c:tx>
            <c:v>281</c:v>
          </c:tx>
          <c:marker>
            <c:symbol val="none"/>
          </c:marker>
          <c:xVal>
            <c:numRef>
              <c:f>'Несколько элементов'!$A$3:$A$43</c:f>
              <c:numCache>
                <c:formatCode>0.####</c:formatCode>
                <c:ptCount val="41"/>
                <c:pt idx="0">
                  <c:v>3</c:v>
                </c:pt>
                <c:pt idx="1">
                  <c:v>3.0250000000000004</c:v>
                </c:pt>
                <c:pt idx="2">
                  <c:v>3.0500000000000003</c:v>
                </c:pt>
                <c:pt idx="3">
                  <c:v>3.0750000000000002</c:v>
                </c:pt>
                <c:pt idx="4">
                  <c:v>3.1</c:v>
                </c:pt>
                <c:pt idx="5">
                  <c:v>3.125</c:v>
                </c:pt>
                <c:pt idx="6">
                  <c:v>3.1500000000000004</c:v>
                </c:pt>
                <c:pt idx="7">
                  <c:v>3.1750000000000003</c:v>
                </c:pt>
                <c:pt idx="8">
                  <c:v>3.2</c:v>
                </c:pt>
                <c:pt idx="9">
                  <c:v>3.2250000000000001</c:v>
                </c:pt>
                <c:pt idx="10">
                  <c:v>3.25</c:v>
                </c:pt>
                <c:pt idx="11">
                  <c:v>3.2750000000000004</c:v>
                </c:pt>
                <c:pt idx="12">
                  <c:v>3.3000000000000003</c:v>
                </c:pt>
                <c:pt idx="13">
                  <c:v>3.3250000000000002</c:v>
                </c:pt>
                <c:pt idx="14">
                  <c:v>3.35</c:v>
                </c:pt>
                <c:pt idx="15">
                  <c:v>3.375</c:v>
                </c:pt>
                <c:pt idx="16">
                  <c:v>3.4000000000000004</c:v>
                </c:pt>
                <c:pt idx="17">
                  <c:v>3.4250000000000003</c:v>
                </c:pt>
                <c:pt idx="18">
                  <c:v>3.45</c:v>
                </c:pt>
                <c:pt idx="19">
                  <c:v>3.4750000000000001</c:v>
                </c:pt>
                <c:pt idx="20">
                  <c:v>3.5</c:v>
                </c:pt>
                <c:pt idx="21">
                  <c:v>3.5250000000000004</c:v>
                </c:pt>
                <c:pt idx="22">
                  <c:v>3.5500000000000003</c:v>
                </c:pt>
                <c:pt idx="23">
                  <c:v>3.5750000000000002</c:v>
                </c:pt>
                <c:pt idx="24">
                  <c:v>3.6</c:v>
                </c:pt>
                <c:pt idx="25">
                  <c:v>3.625</c:v>
                </c:pt>
                <c:pt idx="26">
                  <c:v>3.6500000000000004</c:v>
                </c:pt>
                <c:pt idx="27">
                  <c:v>3.6750000000000003</c:v>
                </c:pt>
                <c:pt idx="28">
                  <c:v>3.7</c:v>
                </c:pt>
                <c:pt idx="29">
                  <c:v>3.7250000000000001</c:v>
                </c:pt>
                <c:pt idx="30">
                  <c:v>3.75</c:v>
                </c:pt>
                <c:pt idx="31">
                  <c:v>3.7750000000000004</c:v>
                </c:pt>
                <c:pt idx="32">
                  <c:v>3.8000000000000003</c:v>
                </c:pt>
                <c:pt idx="33">
                  <c:v>3.8250000000000002</c:v>
                </c:pt>
                <c:pt idx="34">
                  <c:v>3.85</c:v>
                </c:pt>
                <c:pt idx="35">
                  <c:v>3.875</c:v>
                </c:pt>
                <c:pt idx="36">
                  <c:v>3.9000000000000004</c:v>
                </c:pt>
                <c:pt idx="37">
                  <c:v>3.9250000000000003</c:v>
                </c:pt>
                <c:pt idx="38">
                  <c:v>3.95</c:v>
                </c:pt>
                <c:pt idx="39">
                  <c:v>3.9750000000000001</c:v>
                </c:pt>
                <c:pt idx="40">
                  <c:v>4</c:v>
                </c:pt>
              </c:numCache>
            </c:numRef>
          </c:xVal>
          <c:yVal>
            <c:numRef>
              <c:f>'Несколько элементов'!$G$3:$G$43</c:f>
              <c:numCache>
                <c:formatCode>0.####</c:formatCode>
                <c:ptCount val="41"/>
                <c:pt idx="0">
                  <c:v>-0.54205404259691314</c:v>
                </c:pt>
                <c:pt idx="1">
                  <c:v>-5.8836696688828409</c:v>
                </c:pt>
                <c:pt idx="2">
                  <c:v>-10.639820850419605</c:v>
                </c:pt>
                <c:pt idx="3">
                  <c:v>-10.103156749693017</c:v>
                </c:pt>
                <c:pt idx="4">
                  <c:v>-8.6841821078662971</c:v>
                </c:pt>
                <c:pt idx="5">
                  <c:v>-8.933510306531824</c:v>
                </c:pt>
                <c:pt idx="6">
                  <c:v>-9.592291395760526</c:v>
                </c:pt>
                <c:pt idx="7">
                  <c:v>-9.668998567851995</c:v>
                </c:pt>
                <c:pt idx="8">
                  <c:v>-8.6899750847366342</c:v>
                </c:pt>
                <c:pt idx="9">
                  <c:v>-7.3302780941003016</c:v>
                </c:pt>
                <c:pt idx="10">
                  <c:v>-7.2789586330378526</c:v>
                </c:pt>
                <c:pt idx="11">
                  <c:v>-8.7559939300378051</c:v>
                </c:pt>
                <c:pt idx="12">
                  <c:v>-9.6494006879771028</c:v>
                </c:pt>
                <c:pt idx="13">
                  <c:v>-9.1082614753576099</c:v>
                </c:pt>
                <c:pt idx="14">
                  <c:v>-8.1274893987201509</c:v>
                </c:pt>
                <c:pt idx="15">
                  <c:v>-7.4987824686237179</c:v>
                </c:pt>
                <c:pt idx="16">
                  <c:v>-7.4105801080631482</c:v>
                </c:pt>
                <c:pt idx="17">
                  <c:v>-7.7104096484379649</c:v>
                </c:pt>
                <c:pt idx="18">
                  <c:v>-8.2905221716975639</c:v>
                </c:pt>
                <c:pt idx="19">
                  <c:v>-8.9657633376929358</c:v>
                </c:pt>
                <c:pt idx="20">
                  <c:v>-9.4364471540948784</c:v>
                </c:pt>
                <c:pt idx="21">
                  <c:v>-9.6102006824496886</c:v>
                </c:pt>
                <c:pt idx="22">
                  <c:v>-9.4947167613988963</c:v>
                </c:pt>
                <c:pt idx="23">
                  <c:v>-8.9155819694974578</c:v>
                </c:pt>
                <c:pt idx="24">
                  <c:v>-7.9563748992606103</c:v>
                </c:pt>
                <c:pt idx="25">
                  <c:v>-7.3078806648265724</c:v>
                </c:pt>
                <c:pt idx="26">
                  <c:v>-7.5137308713803375</c:v>
                </c:pt>
                <c:pt idx="27">
                  <c:v>-8.2735582762456286</c:v>
                </c:pt>
                <c:pt idx="28">
                  <c:v>-8.8895229020859734</c:v>
                </c:pt>
                <c:pt idx="29">
                  <c:v>-9.0434455837420256</c:v>
                </c:pt>
                <c:pt idx="30">
                  <c:v>-8.8885907420456221</c:v>
                </c:pt>
                <c:pt idx="31">
                  <c:v>-8.6217762607226121</c:v>
                </c:pt>
                <c:pt idx="32">
                  <c:v>-8.306996899992793</c:v>
                </c:pt>
                <c:pt idx="33">
                  <c:v>-8.0351485986784006</c:v>
                </c:pt>
                <c:pt idx="34">
                  <c:v>-7.9757905579879553</c:v>
                </c:pt>
                <c:pt idx="35">
                  <c:v>-8.2359511239332832</c:v>
                </c:pt>
                <c:pt idx="36">
                  <c:v>-8.7131463746401803</c:v>
                </c:pt>
                <c:pt idx="37">
                  <c:v>-9.1106976577646339</c:v>
                </c:pt>
                <c:pt idx="38">
                  <c:v>-9.1652962950393597</c:v>
                </c:pt>
                <c:pt idx="39">
                  <c:v>-8.8599489519669277</c:v>
                </c:pt>
                <c:pt idx="40">
                  <c:v>-8.3998779406183015</c:v>
                </c:pt>
              </c:numCache>
            </c:numRef>
          </c:yVal>
          <c:smooth val="1"/>
          <c:extLst>
            <c:ext xmlns:c16="http://schemas.microsoft.com/office/drawing/2014/chart" uri="{C3380CC4-5D6E-409C-BE32-E72D297353CC}">
              <c16:uniqueId val="{00000005-1758-4F1E-A6FD-0343932C521A}"/>
            </c:ext>
          </c:extLst>
        </c:ser>
        <c:dLbls>
          <c:showLegendKey val="0"/>
          <c:showVal val="0"/>
          <c:showCatName val="0"/>
          <c:showSerName val="0"/>
          <c:showPercent val="0"/>
          <c:showBubbleSize val="0"/>
        </c:dLbls>
        <c:axId val="1772763264"/>
        <c:axId val="1"/>
      </c:scatterChart>
      <c:valAx>
        <c:axId val="1772763264"/>
        <c:scaling>
          <c:orientation val="minMax"/>
          <c:max val="4"/>
          <c:min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5.000000000000001E-2"/>
        <c:minorUnit val="2.5000000000000005E-2"/>
      </c:valAx>
      <c:valAx>
        <c:axId val="1"/>
        <c:scaling>
          <c:orientation val="minMax"/>
          <c:max val="1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Усилие</a:t>
                </a:r>
                <a:r>
                  <a:rPr lang="ru-RU" sz="1400" baseline="0"/>
                  <a:t> </a:t>
                </a:r>
                <a:r>
                  <a:rPr lang="en-US" sz="1400" baseline="0"/>
                  <a:t>N</a:t>
                </a:r>
                <a:r>
                  <a:rPr lang="ru-RU" sz="1400"/>
                  <a:t>, Т</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2"/>
        <c:minorUnit val="1"/>
      </c:valAx>
      <c:spPr>
        <a:noFill/>
        <a:ln w="25400">
          <a:noFill/>
        </a:ln>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66</c:v>
          </c:tx>
          <c:marker>
            <c:symbol val="none"/>
          </c:marker>
          <c:xVal>
            <c:numRef>
              <c:f>' Узел № 66 история по времени'!$A$63:$A$143</c:f>
              <c:numCache>
                <c:formatCode>0.###</c:formatCode>
                <c:ptCount val="81"/>
                <c:pt idx="0">
                  <c:v>6</c:v>
                </c:pt>
                <c:pt idx="1">
                  <c:v>6.0250000000000004</c:v>
                </c:pt>
                <c:pt idx="2">
                  <c:v>6.05</c:v>
                </c:pt>
                <c:pt idx="3">
                  <c:v>6.0750000000000002</c:v>
                </c:pt>
                <c:pt idx="4">
                  <c:v>6.1000000000000005</c:v>
                </c:pt>
                <c:pt idx="5">
                  <c:v>6.125</c:v>
                </c:pt>
                <c:pt idx="6">
                  <c:v>6.15</c:v>
                </c:pt>
                <c:pt idx="7">
                  <c:v>6.1749999999999998</c:v>
                </c:pt>
                <c:pt idx="8">
                  <c:v>6.2</c:v>
                </c:pt>
                <c:pt idx="9">
                  <c:v>6.2250000000000005</c:v>
                </c:pt>
                <c:pt idx="10">
                  <c:v>6.25</c:v>
                </c:pt>
                <c:pt idx="11">
                  <c:v>6.2750000000000004</c:v>
                </c:pt>
                <c:pt idx="12">
                  <c:v>6.3</c:v>
                </c:pt>
                <c:pt idx="13">
                  <c:v>6.3250000000000002</c:v>
                </c:pt>
                <c:pt idx="14">
                  <c:v>6.3500000000000005</c:v>
                </c:pt>
                <c:pt idx="15">
                  <c:v>6.375</c:v>
                </c:pt>
                <c:pt idx="16">
                  <c:v>6.4</c:v>
                </c:pt>
                <c:pt idx="17">
                  <c:v>6.4249999999999998</c:v>
                </c:pt>
                <c:pt idx="18">
                  <c:v>6.45</c:v>
                </c:pt>
                <c:pt idx="19">
                  <c:v>6.4750000000000005</c:v>
                </c:pt>
                <c:pt idx="20">
                  <c:v>6.5</c:v>
                </c:pt>
                <c:pt idx="21">
                  <c:v>6.5250000000000004</c:v>
                </c:pt>
                <c:pt idx="22">
                  <c:v>6.55</c:v>
                </c:pt>
                <c:pt idx="23">
                  <c:v>6.5750000000000002</c:v>
                </c:pt>
                <c:pt idx="24">
                  <c:v>6.6000000000000005</c:v>
                </c:pt>
                <c:pt idx="25">
                  <c:v>6.625</c:v>
                </c:pt>
                <c:pt idx="26">
                  <c:v>6.65</c:v>
                </c:pt>
                <c:pt idx="27">
                  <c:v>6.6749999999999998</c:v>
                </c:pt>
                <c:pt idx="28">
                  <c:v>6.7</c:v>
                </c:pt>
                <c:pt idx="29">
                  <c:v>6.7250000000000005</c:v>
                </c:pt>
                <c:pt idx="30">
                  <c:v>6.75</c:v>
                </c:pt>
                <c:pt idx="31">
                  <c:v>6.7750000000000004</c:v>
                </c:pt>
                <c:pt idx="32">
                  <c:v>6.8</c:v>
                </c:pt>
                <c:pt idx="33">
                  <c:v>6.8250000000000002</c:v>
                </c:pt>
                <c:pt idx="34">
                  <c:v>6.8500000000000005</c:v>
                </c:pt>
                <c:pt idx="35">
                  <c:v>6.875</c:v>
                </c:pt>
                <c:pt idx="36">
                  <c:v>6.9</c:v>
                </c:pt>
                <c:pt idx="37">
                  <c:v>6.9249999999999998</c:v>
                </c:pt>
                <c:pt idx="38">
                  <c:v>6.95</c:v>
                </c:pt>
                <c:pt idx="39">
                  <c:v>6.9750000000000005</c:v>
                </c:pt>
                <c:pt idx="40">
                  <c:v>7</c:v>
                </c:pt>
                <c:pt idx="41">
                  <c:v>7.0250000000000004</c:v>
                </c:pt>
                <c:pt idx="42">
                  <c:v>7.05</c:v>
                </c:pt>
                <c:pt idx="43">
                  <c:v>7.0750000000000002</c:v>
                </c:pt>
                <c:pt idx="44">
                  <c:v>7.1000000000000005</c:v>
                </c:pt>
                <c:pt idx="45">
                  <c:v>7.125</c:v>
                </c:pt>
                <c:pt idx="46">
                  <c:v>7.15</c:v>
                </c:pt>
                <c:pt idx="47">
                  <c:v>7.1749999999999998</c:v>
                </c:pt>
                <c:pt idx="48">
                  <c:v>7.2</c:v>
                </c:pt>
                <c:pt idx="49">
                  <c:v>7.2250000000000005</c:v>
                </c:pt>
                <c:pt idx="50">
                  <c:v>7.25</c:v>
                </c:pt>
                <c:pt idx="51">
                  <c:v>7.2750000000000004</c:v>
                </c:pt>
                <c:pt idx="52">
                  <c:v>7.3</c:v>
                </c:pt>
                <c:pt idx="53">
                  <c:v>7.3250000000000002</c:v>
                </c:pt>
                <c:pt idx="54">
                  <c:v>7.3500000000000005</c:v>
                </c:pt>
                <c:pt idx="55">
                  <c:v>7.375</c:v>
                </c:pt>
                <c:pt idx="56">
                  <c:v>7.4</c:v>
                </c:pt>
                <c:pt idx="57">
                  <c:v>7.4249999999999998</c:v>
                </c:pt>
                <c:pt idx="58">
                  <c:v>7.45</c:v>
                </c:pt>
                <c:pt idx="59">
                  <c:v>7.4750000000000005</c:v>
                </c:pt>
                <c:pt idx="60">
                  <c:v>7.5</c:v>
                </c:pt>
                <c:pt idx="61">
                  <c:v>7.5250000000000004</c:v>
                </c:pt>
                <c:pt idx="62">
                  <c:v>7.55</c:v>
                </c:pt>
                <c:pt idx="63">
                  <c:v>7.5750000000000002</c:v>
                </c:pt>
                <c:pt idx="64">
                  <c:v>7.6000000000000005</c:v>
                </c:pt>
                <c:pt idx="65">
                  <c:v>7.625</c:v>
                </c:pt>
                <c:pt idx="66">
                  <c:v>7.65</c:v>
                </c:pt>
                <c:pt idx="67">
                  <c:v>7.6749999999999998</c:v>
                </c:pt>
                <c:pt idx="68">
                  <c:v>7.7</c:v>
                </c:pt>
                <c:pt idx="69">
                  <c:v>7.7250000000000005</c:v>
                </c:pt>
                <c:pt idx="70">
                  <c:v>7.75</c:v>
                </c:pt>
                <c:pt idx="71">
                  <c:v>7.7750000000000004</c:v>
                </c:pt>
                <c:pt idx="72">
                  <c:v>7.8</c:v>
                </c:pt>
                <c:pt idx="73">
                  <c:v>7.8250000000000002</c:v>
                </c:pt>
                <c:pt idx="74">
                  <c:v>7.8500000000000005</c:v>
                </c:pt>
                <c:pt idx="75">
                  <c:v>7.875</c:v>
                </c:pt>
                <c:pt idx="76">
                  <c:v>7.9</c:v>
                </c:pt>
                <c:pt idx="77">
                  <c:v>7.9249999999999998</c:v>
                </c:pt>
                <c:pt idx="78">
                  <c:v>7.95</c:v>
                </c:pt>
                <c:pt idx="79">
                  <c:v>7.9750000000000005</c:v>
                </c:pt>
                <c:pt idx="80">
                  <c:v>8</c:v>
                </c:pt>
              </c:numCache>
            </c:numRef>
          </c:xVal>
          <c:yVal>
            <c:numRef>
              <c:f>' Узел № 66 история по времени'!$B$63:$B$143</c:f>
              <c:numCache>
                <c:formatCode>0.###</c:formatCode>
                <c:ptCount val="81"/>
                <c:pt idx="0">
                  <c:v>-0.3218402520323248</c:v>
                </c:pt>
                <c:pt idx="1">
                  <c:v>-2.5770236020517627</c:v>
                </c:pt>
                <c:pt idx="2">
                  <c:v>-10.008218554594631</c:v>
                </c:pt>
                <c:pt idx="3">
                  <c:v>-19.818713833614023</c:v>
                </c:pt>
                <c:pt idx="4">
                  <c:v>-28.911494554380763</c:v>
                </c:pt>
                <c:pt idx="5">
                  <c:v>-34.327126920010777</c:v>
                </c:pt>
                <c:pt idx="6">
                  <c:v>-34.523560667044173</c:v>
                </c:pt>
                <c:pt idx="7">
                  <c:v>-29.994524796999116</c:v>
                </c:pt>
                <c:pt idx="8">
                  <c:v>-22.9384890111346</c:v>
                </c:pt>
                <c:pt idx="9">
                  <c:v>-16.239513811260505</c:v>
                </c:pt>
                <c:pt idx="10">
                  <c:v>-12.309701936889788</c:v>
                </c:pt>
                <c:pt idx="11">
                  <c:v>-12.26708150965271</c:v>
                </c:pt>
                <c:pt idx="12">
                  <c:v>-15.684964177450341</c:v>
                </c:pt>
                <c:pt idx="13">
                  <c:v>-20.931608714657777</c:v>
                </c:pt>
                <c:pt idx="14">
                  <c:v>-25.906591660882899</c:v>
                </c:pt>
                <c:pt idx="15">
                  <c:v>-28.85421663329155</c:v>
                </c:pt>
                <c:pt idx="16">
                  <c:v>-28.952049770614366</c:v>
                </c:pt>
                <c:pt idx="17">
                  <c:v>-26.495936715643612</c:v>
                </c:pt>
                <c:pt idx="18">
                  <c:v>-22.664755199066761</c:v>
                </c:pt>
                <c:pt idx="19">
                  <c:v>-18.994787059332825</c:v>
                </c:pt>
                <c:pt idx="20">
                  <c:v>-16.783472549559772</c:v>
                </c:pt>
                <c:pt idx="21">
                  <c:v>-16.647036122438557</c:v>
                </c:pt>
                <c:pt idx="22">
                  <c:v>-18.376748876223964</c:v>
                </c:pt>
                <c:pt idx="23">
                  <c:v>-21.111805929812981</c:v>
                </c:pt>
                <c:pt idx="24">
                  <c:v>-23.728274390423646</c:v>
                </c:pt>
                <c:pt idx="25">
                  <c:v>-25.277329409896364</c:v>
                </c:pt>
                <c:pt idx="26">
                  <c:v>-25.308586388365729</c:v>
                </c:pt>
                <c:pt idx="27">
                  <c:v>-23.975347670280911</c:v>
                </c:pt>
                <c:pt idx="28">
                  <c:v>-21.909226984605656</c:v>
                </c:pt>
                <c:pt idx="29">
                  <c:v>-19.936278817134468</c:v>
                </c:pt>
                <c:pt idx="30">
                  <c:v>-18.755704539706894</c:v>
                </c:pt>
                <c:pt idx="31">
                  <c:v>-18.701727695079331</c:v>
                </c:pt>
                <c:pt idx="32">
                  <c:v>-19.665113566476592</c:v>
                </c:pt>
                <c:pt idx="33">
                  <c:v>-21.184095794226351</c:v>
                </c:pt>
                <c:pt idx="34">
                  <c:v>-22.652019316164914</c:v>
                </c:pt>
                <c:pt idx="35">
                  <c:v>-23.552977346542423</c:v>
                </c:pt>
                <c:pt idx="36">
                  <c:v>-23.637038318891346</c:v>
                </c:pt>
                <c:pt idx="37">
                  <c:v>-22.97888418779128</c:v>
                </c:pt>
                <c:pt idx="38">
                  <c:v>-21.91237916621203</c:v>
                </c:pt>
                <c:pt idx="39">
                  <c:v>-20.87924643396622</c:v>
                </c:pt>
                <c:pt idx="40">
                  <c:v>-20.256557555042662</c:v>
                </c:pt>
                <c:pt idx="41">
                  <c:v>-20.227818241478388</c:v>
                </c:pt>
                <c:pt idx="42">
                  <c:v>-20.739120715634197</c:v>
                </c:pt>
                <c:pt idx="43">
                  <c:v>-21.546262575229868</c:v>
                </c:pt>
                <c:pt idx="44">
                  <c:v>-22.325177781887248</c:v>
                </c:pt>
                <c:pt idx="45">
                  <c:v>-22.798377993882585</c:v>
                </c:pt>
                <c:pt idx="46">
                  <c:v>-22.82984209046527</c:v>
                </c:pt>
                <c:pt idx="47">
                  <c:v>-22.457749613663474</c:v>
                </c:pt>
                <c:pt idx="48">
                  <c:v>-21.860490321821146</c:v>
                </c:pt>
                <c:pt idx="49">
                  <c:v>-21.27602756318144</c:v>
                </c:pt>
                <c:pt idx="50">
                  <c:v>-20.909203296350807</c:v>
                </c:pt>
                <c:pt idx="51">
                  <c:v>-20.86188566010804</c:v>
                </c:pt>
                <c:pt idx="52">
                  <c:v>-21.108519681223395</c:v>
                </c:pt>
                <c:pt idx="53">
                  <c:v>-21.520587110818617</c:v>
                </c:pt>
                <c:pt idx="54">
                  <c:v>-21.925387687091188</c:v>
                </c:pt>
                <c:pt idx="55">
                  <c:v>-22.173853263014443</c:v>
                </c:pt>
                <c:pt idx="56">
                  <c:v>-22.191804124709247</c:v>
                </c:pt>
                <c:pt idx="57">
                  <c:v>-21.998045822068555</c:v>
                </c:pt>
                <c:pt idx="58">
                  <c:v>-21.686645924734535</c:v>
                </c:pt>
                <c:pt idx="59">
                  <c:v>-21.384001232758003</c:v>
                </c:pt>
                <c:pt idx="60">
                  <c:v>-21.199185912730318</c:v>
                </c:pt>
                <c:pt idx="61">
                  <c:v>-21.186341207961046</c:v>
                </c:pt>
                <c:pt idx="62">
                  <c:v>-21.331320594007121</c:v>
                </c:pt>
                <c:pt idx="63">
                  <c:v>-21.564605134595904</c:v>
                </c:pt>
                <c:pt idx="64">
                  <c:v>-21.792766903975263</c:v>
                </c:pt>
                <c:pt idx="65">
                  <c:v>-21.934949781167017</c:v>
                </c:pt>
                <c:pt idx="66">
                  <c:v>-21.950597581899402</c:v>
                </c:pt>
                <c:pt idx="67">
                  <c:v>-21.84942564443293</c:v>
                </c:pt>
                <c:pt idx="68">
                  <c:v>-21.682096792475644</c:v>
                </c:pt>
                <c:pt idx="69">
                  <c:v>-21.517213394231387</c:v>
                </c:pt>
                <c:pt idx="70">
                  <c:v>-21.414526542028316</c:v>
                </c:pt>
                <c:pt idx="71">
                  <c:v>-21.404475048643285</c:v>
                </c:pt>
                <c:pt idx="72">
                  <c:v>-21.480700214197931</c:v>
                </c:pt>
                <c:pt idx="73">
                  <c:v>-21.60671899406254</c:v>
                </c:pt>
                <c:pt idx="74">
                  <c:v>-21.732685367916478</c:v>
                </c:pt>
                <c:pt idx="75">
                  <c:v>-21.815000857617495</c:v>
                </c:pt>
                <c:pt idx="76">
                  <c:v>-21.831352034003991</c:v>
                </c:pt>
                <c:pt idx="77">
                  <c:v>-21.786273025708489</c:v>
                </c:pt>
                <c:pt idx="78">
                  <c:v>-21.706328099045926</c:v>
                </c:pt>
                <c:pt idx="79">
                  <c:v>-21.627866441440013</c:v>
                </c:pt>
                <c:pt idx="80">
                  <c:v>-21.582640996128298</c:v>
                </c:pt>
              </c:numCache>
            </c:numRef>
          </c:yVal>
          <c:smooth val="1"/>
          <c:extLst>
            <c:ext xmlns:c16="http://schemas.microsoft.com/office/drawing/2014/chart" uri="{C3380CC4-5D6E-409C-BE32-E72D297353CC}">
              <c16:uniqueId val="{00000000-3A00-46C6-ABE0-FCBBFC3C76C4}"/>
            </c:ext>
          </c:extLst>
        </c:ser>
        <c:ser>
          <c:idx val="1"/>
          <c:order val="1"/>
          <c:tx>
            <c:v>849</c:v>
          </c:tx>
          <c:marker>
            <c:symbol val="none"/>
          </c:marker>
          <c:xVal>
            <c:numRef>
              <c:f>' Узел № 66 история по времени'!$A$63:$A$143</c:f>
              <c:numCache>
                <c:formatCode>0.###</c:formatCode>
                <c:ptCount val="81"/>
                <c:pt idx="0">
                  <c:v>6</c:v>
                </c:pt>
                <c:pt idx="1">
                  <c:v>6.0250000000000004</c:v>
                </c:pt>
                <c:pt idx="2">
                  <c:v>6.05</c:v>
                </c:pt>
                <c:pt idx="3">
                  <c:v>6.0750000000000002</c:v>
                </c:pt>
                <c:pt idx="4">
                  <c:v>6.1000000000000005</c:v>
                </c:pt>
                <c:pt idx="5">
                  <c:v>6.125</c:v>
                </c:pt>
                <c:pt idx="6">
                  <c:v>6.15</c:v>
                </c:pt>
                <c:pt idx="7">
                  <c:v>6.1749999999999998</c:v>
                </c:pt>
                <c:pt idx="8">
                  <c:v>6.2</c:v>
                </c:pt>
                <c:pt idx="9">
                  <c:v>6.2250000000000005</c:v>
                </c:pt>
                <c:pt idx="10">
                  <c:v>6.25</c:v>
                </c:pt>
                <c:pt idx="11">
                  <c:v>6.2750000000000004</c:v>
                </c:pt>
                <c:pt idx="12">
                  <c:v>6.3</c:v>
                </c:pt>
                <c:pt idx="13">
                  <c:v>6.3250000000000002</c:v>
                </c:pt>
                <c:pt idx="14">
                  <c:v>6.3500000000000005</c:v>
                </c:pt>
                <c:pt idx="15">
                  <c:v>6.375</c:v>
                </c:pt>
                <c:pt idx="16">
                  <c:v>6.4</c:v>
                </c:pt>
                <c:pt idx="17">
                  <c:v>6.4249999999999998</c:v>
                </c:pt>
                <c:pt idx="18">
                  <c:v>6.45</c:v>
                </c:pt>
                <c:pt idx="19">
                  <c:v>6.4750000000000005</c:v>
                </c:pt>
                <c:pt idx="20">
                  <c:v>6.5</c:v>
                </c:pt>
                <c:pt idx="21">
                  <c:v>6.5250000000000004</c:v>
                </c:pt>
                <c:pt idx="22">
                  <c:v>6.55</c:v>
                </c:pt>
                <c:pt idx="23">
                  <c:v>6.5750000000000002</c:v>
                </c:pt>
                <c:pt idx="24">
                  <c:v>6.6000000000000005</c:v>
                </c:pt>
                <c:pt idx="25">
                  <c:v>6.625</c:v>
                </c:pt>
                <c:pt idx="26">
                  <c:v>6.65</c:v>
                </c:pt>
                <c:pt idx="27">
                  <c:v>6.6749999999999998</c:v>
                </c:pt>
                <c:pt idx="28">
                  <c:v>6.7</c:v>
                </c:pt>
                <c:pt idx="29">
                  <c:v>6.7250000000000005</c:v>
                </c:pt>
                <c:pt idx="30">
                  <c:v>6.75</c:v>
                </c:pt>
                <c:pt idx="31">
                  <c:v>6.7750000000000004</c:v>
                </c:pt>
                <c:pt idx="32">
                  <c:v>6.8</c:v>
                </c:pt>
                <c:pt idx="33">
                  <c:v>6.8250000000000002</c:v>
                </c:pt>
                <c:pt idx="34">
                  <c:v>6.8500000000000005</c:v>
                </c:pt>
                <c:pt idx="35">
                  <c:v>6.875</c:v>
                </c:pt>
                <c:pt idx="36">
                  <c:v>6.9</c:v>
                </c:pt>
                <c:pt idx="37">
                  <c:v>6.9249999999999998</c:v>
                </c:pt>
                <c:pt idx="38">
                  <c:v>6.95</c:v>
                </c:pt>
                <c:pt idx="39">
                  <c:v>6.9750000000000005</c:v>
                </c:pt>
                <c:pt idx="40">
                  <c:v>7</c:v>
                </c:pt>
                <c:pt idx="41">
                  <c:v>7.0250000000000004</c:v>
                </c:pt>
                <c:pt idx="42">
                  <c:v>7.05</c:v>
                </c:pt>
                <c:pt idx="43">
                  <c:v>7.0750000000000002</c:v>
                </c:pt>
                <c:pt idx="44">
                  <c:v>7.1000000000000005</c:v>
                </c:pt>
                <c:pt idx="45">
                  <c:v>7.125</c:v>
                </c:pt>
                <c:pt idx="46">
                  <c:v>7.15</c:v>
                </c:pt>
                <c:pt idx="47">
                  <c:v>7.1749999999999998</c:v>
                </c:pt>
                <c:pt idx="48">
                  <c:v>7.2</c:v>
                </c:pt>
                <c:pt idx="49">
                  <c:v>7.2250000000000005</c:v>
                </c:pt>
                <c:pt idx="50">
                  <c:v>7.25</c:v>
                </c:pt>
                <c:pt idx="51">
                  <c:v>7.2750000000000004</c:v>
                </c:pt>
                <c:pt idx="52">
                  <c:v>7.3</c:v>
                </c:pt>
                <c:pt idx="53">
                  <c:v>7.3250000000000002</c:v>
                </c:pt>
                <c:pt idx="54">
                  <c:v>7.3500000000000005</c:v>
                </c:pt>
                <c:pt idx="55">
                  <c:v>7.375</c:v>
                </c:pt>
                <c:pt idx="56">
                  <c:v>7.4</c:v>
                </c:pt>
                <c:pt idx="57">
                  <c:v>7.4249999999999998</c:v>
                </c:pt>
                <c:pt idx="58">
                  <c:v>7.45</c:v>
                </c:pt>
                <c:pt idx="59">
                  <c:v>7.4750000000000005</c:v>
                </c:pt>
                <c:pt idx="60">
                  <c:v>7.5</c:v>
                </c:pt>
                <c:pt idx="61">
                  <c:v>7.5250000000000004</c:v>
                </c:pt>
                <c:pt idx="62">
                  <c:v>7.55</c:v>
                </c:pt>
                <c:pt idx="63">
                  <c:v>7.5750000000000002</c:v>
                </c:pt>
                <c:pt idx="64">
                  <c:v>7.6000000000000005</c:v>
                </c:pt>
                <c:pt idx="65">
                  <c:v>7.625</c:v>
                </c:pt>
                <c:pt idx="66">
                  <c:v>7.65</c:v>
                </c:pt>
                <c:pt idx="67">
                  <c:v>7.6749999999999998</c:v>
                </c:pt>
                <c:pt idx="68">
                  <c:v>7.7</c:v>
                </c:pt>
                <c:pt idx="69">
                  <c:v>7.7250000000000005</c:v>
                </c:pt>
                <c:pt idx="70">
                  <c:v>7.75</c:v>
                </c:pt>
                <c:pt idx="71">
                  <c:v>7.7750000000000004</c:v>
                </c:pt>
                <c:pt idx="72">
                  <c:v>7.8</c:v>
                </c:pt>
                <c:pt idx="73">
                  <c:v>7.8250000000000002</c:v>
                </c:pt>
                <c:pt idx="74">
                  <c:v>7.8500000000000005</c:v>
                </c:pt>
                <c:pt idx="75">
                  <c:v>7.875</c:v>
                </c:pt>
                <c:pt idx="76">
                  <c:v>7.9</c:v>
                </c:pt>
                <c:pt idx="77">
                  <c:v>7.9249999999999998</c:v>
                </c:pt>
                <c:pt idx="78">
                  <c:v>7.95</c:v>
                </c:pt>
                <c:pt idx="79">
                  <c:v>7.9750000000000005</c:v>
                </c:pt>
                <c:pt idx="80">
                  <c:v>8</c:v>
                </c:pt>
              </c:numCache>
            </c:numRef>
          </c:xVal>
          <c:yVal>
            <c:numRef>
              <c:f>' Узел № 66 история по времени'!$C$63:$C$143</c:f>
              <c:numCache>
                <c:formatCode>0.###</c:formatCode>
                <c:ptCount val="81"/>
                <c:pt idx="0">
                  <c:v>-2.7253883403845109</c:v>
                </c:pt>
                <c:pt idx="1">
                  <c:v>-2.7911748244950165</c:v>
                </c:pt>
                <c:pt idx="2">
                  <c:v>-4.3491013250992783</c:v>
                </c:pt>
                <c:pt idx="3">
                  <c:v>-7.3713234551461682</c:v>
                </c:pt>
                <c:pt idx="4">
                  <c:v>-10.109148589674245</c:v>
                </c:pt>
                <c:pt idx="5">
                  <c:v>-11.650840460434768</c:v>
                </c:pt>
                <c:pt idx="6">
                  <c:v>-11.728363739087582</c:v>
                </c:pt>
                <c:pt idx="7">
                  <c:v>-10.42340855601822</c:v>
                </c:pt>
                <c:pt idx="8">
                  <c:v>-8.3311714277124373</c:v>
                </c:pt>
                <c:pt idx="9">
                  <c:v>-6.3434572441913204</c:v>
                </c:pt>
                <c:pt idx="10">
                  <c:v>-5.1827229454391315</c:v>
                </c:pt>
                <c:pt idx="11">
                  <c:v>-5.1596024555347793</c:v>
                </c:pt>
                <c:pt idx="12">
                  <c:v>-6.151651772454362</c:v>
                </c:pt>
                <c:pt idx="13">
                  <c:v>-7.6910518227791504</c:v>
                </c:pt>
                <c:pt idx="14">
                  <c:v>-9.1593046657854202</c:v>
                </c:pt>
                <c:pt idx="15">
                  <c:v>-10.033792895673939</c:v>
                </c:pt>
                <c:pt idx="16">
                  <c:v>-10.06959348610499</c:v>
                </c:pt>
                <c:pt idx="17">
                  <c:v>-9.3522433863679275</c:v>
                </c:pt>
                <c:pt idx="18">
                  <c:v>-8.2271444349782108</c:v>
                </c:pt>
                <c:pt idx="19">
                  <c:v>-7.1462232010901747</c:v>
                </c:pt>
                <c:pt idx="20">
                  <c:v>-6.4926896416774129</c:v>
                </c:pt>
                <c:pt idx="21">
                  <c:v>-6.4498340531805942</c:v>
                </c:pt>
                <c:pt idx="22">
                  <c:v>-6.9579232158324249</c:v>
                </c:pt>
                <c:pt idx="23">
                  <c:v>-7.7645880644201677</c:v>
                </c:pt>
                <c:pt idx="24">
                  <c:v>-8.5389518073698838</c:v>
                </c:pt>
                <c:pt idx="25">
                  <c:v>-9.0006617941728155</c:v>
                </c:pt>
                <c:pt idx="26">
                  <c:v>-9.0155562050813618</c:v>
                </c:pt>
                <c:pt idx="27">
                  <c:v>-8.6272921053581815</c:v>
                </c:pt>
                <c:pt idx="28">
                  <c:v>-8.0209320414440093</c:v>
                </c:pt>
                <c:pt idx="29">
                  <c:v>-7.4395872756726469</c:v>
                </c:pt>
                <c:pt idx="30">
                  <c:v>-7.0897544410890232</c:v>
                </c:pt>
                <c:pt idx="31">
                  <c:v>-7.0709070528512905</c:v>
                </c:pt>
                <c:pt idx="32">
                  <c:v>-7.3519693225278386</c:v>
                </c:pt>
                <c:pt idx="33">
                  <c:v>-7.7977000271579664</c:v>
                </c:pt>
                <c:pt idx="34">
                  <c:v>-8.2296163973851151</c:v>
                </c:pt>
                <c:pt idx="35">
                  <c:v>-8.4954043997698516</c:v>
                </c:pt>
                <c:pt idx="36">
                  <c:v>-8.5207506424853943</c:v>
                </c:pt>
                <c:pt idx="37">
                  <c:v>-8.3269386534090089</c:v>
                </c:pt>
                <c:pt idx="38">
                  <c:v>-8.0118683292360426</c:v>
                </c:pt>
                <c:pt idx="39">
                  <c:v>-7.7056372756654268</c:v>
                </c:pt>
                <c:pt idx="40">
                  <c:v>-7.5197033257759065</c:v>
                </c:pt>
                <c:pt idx="41">
                  <c:v>-7.5087414886850903</c:v>
                </c:pt>
                <c:pt idx="42">
                  <c:v>-7.6574901414084264</c:v>
                </c:pt>
                <c:pt idx="43">
                  <c:v>-7.8944175333417919</c:v>
                </c:pt>
                <c:pt idx="44">
                  <c:v>-8.1241354482532788</c:v>
                </c:pt>
                <c:pt idx="45">
                  <c:v>-8.2646561181848242</c:v>
                </c:pt>
                <c:pt idx="46">
                  <c:v>-8.2754632529978807</c:v>
                </c:pt>
                <c:pt idx="47">
                  <c:v>-8.1673273234923744</c:v>
                </c:pt>
                <c:pt idx="48">
                  <c:v>-7.992452628565669</c:v>
                </c:pt>
                <c:pt idx="49">
                  <c:v>-7.8208164423460449</c:v>
                </c:pt>
                <c:pt idx="50">
                  <c:v>-7.7128650405681469</c:v>
                </c:pt>
                <c:pt idx="51">
                  <c:v>-7.6988585168456964</c:v>
                </c:pt>
                <c:pt idx="52">
                  <c:v>-7.7715481097618353</c:v>
                </c:pt>
                <c:pt idx="53">
                  <c:v>-7.8932672973247708</c:v>
                </c:pt>
                <c:pt idx="54">
                  <c:v>-8.013180113541841</c:v>
                </c:pt>
                <c:pt idx="55">
                  <c:v>-8.087256343834424</c:v>
                </c:pt>
                <c:pt idx="56">
                  <c:v>-8.0934280936983676</c:v>
                </c:pt>
                <c:pt idx="57">
                  <c:v>-8.0370094246887867</c:v>
                </c:pt>
                <c:pt idx="58">
                  <c:v>-7.9455592061678413</c:v>
                </c:pt>
                <c:pt idx="59">
                  <c:v>-7.8562826137690225</c:v>
                </c:pt>
                <c:pt idx="60">
                  <c:v>-7.8014042855109897</c:v>
                </c:pt>
                <c:pt idx="61">
                  <c:v>-7.7970452456012094</c:v>
                </c:pt>
                <c:pt idx="62">
                  <c:v>-7.8392223056203987</c:v>
                </c:pt>
                <c:pt idx="63">
                  <c:v>-7.9075899519858854</c:v>
                </c:pt>
                <c:pt idx="64">
                  <c:v>-7.9746718464185156</c:v>
                </c:pt>
                <c:pt idx="65">
                  <c:v>-8.016605999303966</c:v>
                </c:pt>
                <c:pt idx="66">
                  <c:v>-8.0213430708452584</c:v>
                </c:pt>
                <c:pt idx="67">
                  <c:v>-7.9916304235467877</c:v>
                </c:pt>
                <c:pt idx="68">
                  <c:v>-7.9423094657527953</c:v>
                </c:pt>
                <c:pt idx="69">
                  <c:v>-7.8935636582971851</c:v>
                </c:pt>
                <c:pt idx="70">
                  <c:v>-7.863026754134288</c:v>
                </c:pt>
                <c:pt idx="71">
                  <c:v>-7.8597333862147849</c:v>
                </c:pt>
                <c:pt idx="72">
                  <c:v>-7.8818807440945022</c:v>
                </c:pt>
                <c:pt idx="73">
                  <c:v>-7.9187636431928947</c:v>
                </c:pt>
                <c:pt idx="74">
                  <c:v>-7.9556954429395894</c:v>
                </c:pt>
                <c:pt idx="75">
                  <c:v>-7.9797874040406294</c:v>
                </c:pt>
                <c:pt idx="76">
                  <c:v>-7.9843975806580119</c:v>
                </c:pt>
                <c:pt idx="77">
                  <c:v>-7.970796876254802</c:v>
                </c:pt>
                <c:pt idx="78">
                  <c:v>-7.9467751161668776</c:v>
                </c:pt>
                <c:pt idx="79">
                  <c:v>-7.9230480187130485</c:v>
                </c:pt>
                <c:pt idx="80">
                  <c:v>-7.9090199436589925</c:v>
                </c:pt>
              </c:numCache>
            </c:numRef>
          </c:yVal>
          <c:smooth val="1"/>
          <c:extLst>
            <c:ext xmlns:c16="http://schemas.microsoft.com/office/drawing/2014/chart" uri="{C3380CC4-5D6E-409C-BE32-E72D297353CC}">
              <c16:uniqueId val="{00000001-3A00-46C6-ABE0-FCBBFC3C76C4}"/>
            </c:ext>
          </c:extLst>
        </c:ser>
        <c:ser>
          <c:idx val="2"/>
          <c:order val="2"/>
          <c:tx>
            <c:v>12042</c:v>
          </c:tx>
          <c:marker>
            <c:symbol val="none"/>
          </c:marker>
          <c:xVal>
            <c:numRef>
              <c:f>' Узел № 66 история по времени'!$A$63:$A$143</c:f>
              <c:numCache>
                <c:formatCode>0.###</c:formatCode>
                <c:ptCount val="81"/>
                <c:pt idx="0">
                  <c:v>6</c:v>
                </c:pt>
                <c:pt idx="1">
                  <c:v>6.0250000000000004</c:v>
                </c:pt>
                <c:pt idx="2">
                  <c:v>6.05</c:v>
                </c:pt>
                <c:pt idx="3">
                  <c:v>6.0750000000000002</c:v>
                </c:pt>
                <c:pt idx="4">
                  <c:v>6.1000000000000005</c:v>
                </c:pt>
                <c:pt idx="5">
                  <c:v>6.125</c:v>
                </c:pt>
                <c:pt idx="6">
                  <c:v>6.15</c:v>
                </c:pt>
                <c:pt idx="7">
                  <c:v>6.1749999999999998</c:v>
                </c:pt>
                <c:pt idx="8">
                  <c:v>6.2</c:v>
                </c:pt>
                <c:pt idx="9">
                  <c:v>6.2250000000000005</c:v>
                </c:pt>
                <c:pt idx="10">
                  <c:v>6.25</c:v>
                </c:pt>
                <c:pt idx="11">
                  <c:v>6.2750000000000004</c:v>
                </c:pt>
                <c:pt idx="12">
                  <c:v>6.3</c:v>
                </c:pt>
                <c:pt idx="13">
                  <c:v>6.3250000000000002</c:v>
                </c:pt>
                <c:pt idx="14">
                  <c:v>6.3500000000000005</c:v>
                </c:pt>
                <c:pt idx="15">
                  <c:v>6.375</c:v>
                </c:pt>
                <c:pt idx="16">
                  <c:v>6.4</c:v>
                </c:pt>
                <c:pt idx="17">
                  <c:v>6.4249999999999998</c:v>
                </c:pt>
                <c:pt idx="18">
                  <c:v>6.45</c:v>
                </c:pt>
                <c:pt idx="19">
                  <c:v>6.4750000000000005</c:v>
                </c:pt>
                <c:pt idx="20">
                  <c:v>6.5</c:v>
                </c:pt>
                <c:pt idx="21">
                  <c:v>6.5250000000000004</c:v>
                </c:pt>
                <c:pt idx="22">
                  <c:v>6.55</c:v>
                </c:pt>
                <c:pt idx="23">
                  <c:v>6.5750000000000002</c:v>
                </c:pt>
                <c:pt idx="24">
                  <c:v>6.6000000000000005</c:v>
                </c:pt>
                <c:pt idx="25">
                  <c:v>6.625</c:v>
                </c:pt>
                <c:pt idx="26">
                  <c:v>6.65</c:v>
                </c:pt>
                <c:pt idx="27">
                  <c:v>6.6749999999999998</c:v>
                </c:pt>
                <c:pt idx="28">
                  <c:v>6.7</c:v>
                </c:pt>
                <c:pt idx="29">
                  <c:v>6.7250000000000005</c:v>
                </c:pt>
                <c:pt idx="30">
                  <c:v>6.75</c:v>
                </c:pt>
                <c:pt idx="31">
                  <c:v>6.7750000000000004</c:v>
                </c:pt>
                <c:pt idx="32">
                  <c:v>6.8</c:v>
                </c:pt>
                <c:pt idx="33">
                  <c:v>6.8250000000000002</c:v>
                </c:pt>
                <c:pt idx="34">
                  <c:v>6.8500000000000005</c:v>
                </c:pt>
                <c:pt idx="35">
                  <c:v>6.875</c:v>
                </c:pt>
                <c:pt idx="36">
                  <c:v>6.9</c:v>
                </c:pt>
                <c:pt idx="37">
                  <c:v>6.9249999999999998</c:v>
                </c:pt>
                <c:pt idx="38">
                  <c:v>6.95</c:v>
                </c:pt>
                <c:pt idx="39">
                  <c:v>6.9750000000000005</c:v>
                </c:pt>
                <c:pt idx="40">
                  <c:v>7</c:v>
                </c:pt>
                <c:pt idx="41">
                  <c:v>7.0250000000000004</c:v>
                </c:pt>
                <c:pt idx="42">
                  <c:v>7.05</c:v>
                </c:pt>
                <c:pt idx="43">
                  <c:v>7.0750000000000002</c:v>
                </c:pt>
                <c:pt idx="44">
                  <c:v>7.1000000000000005</c:v>
                </c:pt>
                <c:pt idx="45">
                  <c:v>7.125</c:v>
                </c:pt>
                <c:pt idx="46">
                  <c:v>7.15</c:v>
                </c:pt>
                <c:pt idx="47">
                  <c:v>7.1749999999999998</c:v>
                </c:pt>
                <c:pt idx="48">
                  <c:v>7.2</c:v>
                </c:pt>
                <c:pt idx="49">
                  <c:v>7.2250000000000005</c:v>
                </c:pt>
                <c:pt idx="50">
                  <c:v>7.25</c:v>
                </c:pt>
                <c:pt idx="51">
                  <c:v>7.2750000000000004</c:v>
                </c:pt>
                <c:pt idx="52">
                  <c:v>7.3</c:v>
                </c:pt>
                <c:pt idx="53">
                  <c:v>7.3250000000000002</c:v>
                </c:pt>
                <c:pt idx="54">
                  <c:v>7.3500000000000005</c:v>
                </c:pt>
                <c:pt idx="55">
                  <c:v>7.375</c:v>
                </c:pt>
                <c:pt idx="56">
                  <c:v>7.4</c:v>
                </c:pt>
                <c:pt idx="57">
                  <c:v>7.4249999999999998</c:v>
                </c:pt>
                <c:pt idx="58">
                  <c:v>7.45</c:v>
                </c:pt>
                <c:pt idx="59">
                  <c:v>7.4750000000000005</c:v>
                </c:pt>
                <c:pt idx="60">
                  <c:v>7.5</c:v>
                </c:pt>
                <c:pt idx="61">
                  <c:v>7.5250000000000004</c:v>
                </c:pt>
                <c:pt idx="62">
                  <c:v>7.55</c:v>
                </c:pt>
                <c:pt idx="63">
                  <c:v>7.5750000000000002</c:v>
                </c:pt>
                <c:pt idx="64">
                  <c:v>7.6000000000000005</c:v>
                </c:pt>
                <c:pt idx="65">
                  <c:v>7.625</c:v>
                </c:pt>
                <c:pt idx="66">
                  <c:v>7.65</c:v>
                </c:pt>
                <c:pt idx="67">
                  <c:v>7.6749999999999998</c:v>
                </c:pt>
                <c:pt idx="68">
                  <c:v>7.7</c:v>
                </c:pt>
                <c:pt idx="69">
                  <c:v>7.7250000000000005</c:v>
                </c:pt>
                <c:pt idx="70">
                  <c:v>7.75</c:v>
                </c:pt>
                <c:pt idx="71">
                  <c:v>7.7750000000000004</c:v>
                </c:pt>
                <c:pt idx="72">
                  <c:v>7.8</c:v>
                </c:pt>
                <c:pt idx="73">
                  <c:v>7.8250000000000002</c:v>
                </c:pt>
                <c:pt idx="74">
                  <c:v>7.8500000000000005</c:v>
                </c:pt>
                <c:pt idx="75">
                  <c:v>7.875</c:v>
                </c:pt>
                <c:pt idx="76">
                  <c:v>7.9</c:v>
                </c:pt>
                <c:pt idx="77">
                  <c:v>7.9249999999999998</c:v>
                </c:pt>
                <c:pt idx="78">
                  <c:v>7.95</c:v>
                </c:pt>
                <c:pt idx="79">
                  <c:v>7.9750000000000005</c:v>
                </c:pt>
                <c:pt idx="80">
                  <c:v>8</c:v>
                </c:pt>
              </c:numCache>
            </c:numRef>
          </c:xVal>
          <c:yVal>
            <c:numRef>
              <c:f>' Узел № 66 история по времени'!$D$63:$D$143</c:f>
              <c:numCache>
                <c:formatCode>0.###</c:formatCode>
                <c:ptCount val="81"/>
                <c:pt idx="0">
                  <c:v>-4.6931699720511348</c:v>
                </c:pt>
                <c:pt idx="1">
                  <c:v>-4.7118431480152854</c:v>
                </c:pt>
                <c:pt idx="2">
                  <c:v>-5.8247041949653555</c:v>
                </c:pt>
                <c:pt idx="3">
                  <c:v>-8.7552410581964661</c:v>
                </c:pt>
                <c:pt idx="4">
                  <c:v>-11.859476761357055</c:v>
                </c:pt>
                <c:pt idx="5">
                  <c:v>-13.62719385630526</c:v>
                </c:pt>
                <c:pt idx="6">
                  <c:v>-13.604743212262523</c:v>
                </c:pt>
                <c:pt idx="7">
                  <c:v>-12.151152481261439</c:v>
                </c:pt>
                <c:pt idx="8">
                  <c:v>-9.9940143685801299</c:v>
                </c:pt>
                <c:pt idx="9">
                  <c:v>-7.9681118674522144</c:v>
                </c:pt>
                <c:pt idx="10">
                  <c:v>-6.7777997468059175</c:v>
                </c:pt>
                <c:pt idx="11">
                  <c:v>-6.7612290893637272</c:v>
                </c:pt>
                <c:pt idx="12">
                  <c:v>-7.7975452601980528</c:v>
                </c:pt>
                <c:pt idx="13">
                  <c:v>-9.3996709929400613</c:v>
                </c:pt>
                <c:pt idx="14">
                  <c:v>-10.927830368661748</c:v>
                </c:pt>
                <c:pt idx="15">
                  <c:v>-11.836487614056496</c:v>
                </c:pt>
                <c:pt idx="16">
                  <c:v>-11.866270712999102</c:v>
                </c:pt>
                <c:pt idx="17">
                  <c:v>-11.109198177523137</c:v>
                </c:pt>
                <c:pt idx="18">
                  <c:v>-9.9320305514650116</c:v>
                </c:pt>
                <c:pt idx="19">
                  <c:v>-8.8073943640170835</c:v>
                </c:pt>
                <c:pt idx="20">
                  <c:v>-8.1305544711764099</c:v>
                </c:pt>
                <c:pt idx="21">
                  <c:v>-8.0882099347303953</c:v>
                </c:pt>
                <c:pt idx="22">
                  <c:v>-8.6166133269010192</c:v>
                </c:pt>
                <c:pt idx="23">
                  <c:v>-9.4532202805890986</c:v>
                </c:pt>
                <c:pt idx="24">
                  <c:v>-10.254216882296523</c:v>
                </c:pt>
                <c:pt idx="25">
                  <c:v>-10.728672460091035</c:v>
                </c:pt>
                <c:pt idx="26">
                  <c:v>-10.738276013300755</c:v>
                </c:pt>
                <c:pt idx="27">
                  <c:v>-10.329930283971169</c:v>
                </c:pt>
                <c:pt idx="28">
                  <c:v>-9.6972109231992949</c:v>
                </c:pt>
                <c:pt idx="29">
                  <c:v>-9.0931921447712689</c:v>
                </c:pt>
                <c:pt idx="30">
                  <c:v>-8.7319935219676115</c:v>
                </c:pt>
                <c:pt idx="31">
                  <c:v>-8.7159446116641153</c:v>
                </c:pt>
                <c:pt idx="32">
                  <c:v>-9.0116233799834138</c:v>
                </c:pt>
                <c:pt idx="33">
                  <c:v>-9.4776697200197582</c:v>
                </c:pt>
                <c:pt idx="34">
                  <c:v>-9.9282899426249003</c:v>
                </c:pt>
                <c:pt idx="35">
                  <c:v>-10.205386522329761</c:v>
                </c:pt>
                <c:pt idx="36">
                  <c:v>-10.232274898471994</c:v>
                </c:pt>
                <c:pt idx="37">
                  <c:v>-10.031723825551834</c:v>
                </c:pt>
                <c:pt idx="38">
                  <c:v>-9.7059537136903931</c:v>
                </c:pt>
                <c:pt idx="39">
                  <c:v>-9.390269109948461</c:v>
                </c:pt>
                <c:pt idx="40">
                  <c:v>-9.2001802562471475</c:v>
                </c:pt>
                <c:pt idx="41">
                  <c:v>-9.1918946268381507</c:v>
                </c:pt>
                <c:pt idx="42">
                  <c:v>-9.3488879391840634</c:v>
                </c:pt>
                <c:pt idx="43">
                  <c:v>-9.5963478796197279</c:v>
                </c:pt>
                <c:pt idx="44">
                  <c:v>-9.8350080636615367</c:v>
                </c:pt>
                <c:pt idx="45">
                  <c:v>-9.9798816159685639</c:v>
                </c:pt>
                <c:pt idx="46">
                  <c:v>-9.9893273637368374</c:v>
                </c:pt>
                <c:pt idx="47">
                  <c:v>-9.8750738739726458</c:v>
                </c:pt>
                <c:pt idx="48">
                  <c:v>-9.6918015633575099</c:v>
                </c:pt>
                <c:pt idx="49">
                  <c:v>-9.5124351583139113</c:v>
                </c:pt>
                <c:pt idx="50">
                  <c:v>-9.3997449469762877</c:v>
                </c:pt>
                <c:pt idx="51">
                  <c:v>-9.3849490758141449</c:v>
                </c:pt>
                <c:pt idx="52">
                  <c:v>-9.4602259612490585</c:v>
                </c:pt>
                <c:pt idx="53">
                  <c:v>-9.5862083080666682</c:v>
                </c:pt>
                <c:pt idx="54">
                  <c:v>-9.7099895100855065</c:v>
                </c:pt>
                <c:pt idx="55">
                  <c:v>-9.7858972081352125</c:v>
                </c:pt>
                <c:pt idx="56">
                  <c:v>-9.7911963673962283</c:v>
                </c:pt>
                <c:pt idx="57">
                  <c:v>-9.7316363273637929</c:v>
                </c:pt>
                <c:pt idx="58">
                  <c:v>-9.6360252686584484</c:v>
                </c:pt>
                <c:pt idx="59">
                  <c:v>-9.5430804875486004</c:v>
                </c:pt>
                <c:pt idx="60">
                  <c:v>-9.486217662797193</c:v>
                </c:pt>
                <c:pt idx="61">
                  <c:v>-9.4820265639477359</c:v>
                </c:pt>
                <c:pt idx="62">
                  <c:v>-9.5261763063298321</c:v>
                </c:pt>
                <c:pt idx="63">
                  <c:v>-9.5973691590914729</c:v>
                </c:pt>
                <c:pt idx="64">
                  <c:v>-9.6669785084844477</c:v>
                </c:pt>
                <c:pt idx="65">
                  <c:v>-9.7102261194947719</c:v>
                </c:pt>
                <c:pt idx="66">
                  <c:v>-9.7146795740934397</c:v>
                </c:pt>
                <c:pt idx="67">
                  <c:v>-9.6833103993792307</c:v>
                </c:pt>
                <c:pt idx="68">
                  <c:v>-9.6316403135491946</c:v>
                </c:pt>
                <c:pt idx="69">
                  <c:v>-9.5806940971751438</c:v>
                </c:pt>
                <c:pt idx="70">
                  <c:v>-9.5487921280711809</c:v>
                </c:pt>
                <c:pt idx="71">
                  <c:v>-9.5452808173073525</c:v>
                </c:pt>
                <c:pt idx="72">
                  <c:v>-9.5682372995082403</c:v>
                </c:pt>
                <c:pt idx="73">
                  <c:v>-9.6065110661115725</c:v>
                </c:pt>
                <c:pt idx="74">
                  <c:v>-9.6448560230299005</c:v>
                </c:pt>
                <c:pt idx="75">
                  <c:v>-9.6699356774364595</c:v>
                </c:pt>
                <c:pt idx="76">
                  <c:v>-9.6749280302064093</c:v>
                </c:pt>
                <c:pt idx="77">
                  <c:v>-9.6612286862692187</c:v>
                </c:pt>
                <c:pt idx="78">
                  <c:v>-9.6369749909347</c:v>
                </c:pt>
                <c:pt idx="79">
                  <c:v>-9.6132953992653416</c:v>
                </c:pt>
                <c:pt idx="80">
                  <c:v>-9.5999049275976081</c:v>
                </c:pt>
              </c:numCache>
            </c:numRef>
          </c:yVal>
          <c:smooth val="1"/>
          <c:extLst>
            <c:ext xmlns:c16="http://schemas.microsoft.com/office/drawing/2014/chart" uri="{C3380CC4-5D6E-409C-BE32-E72D297353CC}">
              <c16:uniqueId val="{00000002-3A00-46C6-ABE0-FCBBFC3C76C4}"/>
            </c:ext>
          </c:extLst>
        </c:ser>
        <c:ser>
          <c:idx val="3"/>
          <c:order val="3"/>
          <c:tx>
            <c:v>21004</c:v>
          </c:tx>
          <c:marker>
            <c:symbol val="none"/>
          </c:marker>
          <c:xVal>
            <c:numRef>
              <c:f>' Узел № 66 история по времени'!$A$63:$A$143</c:f>
              <c:numCache>
                <c:formatCode>0.###</c:formatCode>
                <c:ptCount val="81"/>
                <c:pt idx="0">
                  <c:v>6</c:v>
                </c:pt>
                <c:pt idx="1">
                  <c:v>6.0250000000000004</c:v>
                </c:pt>
                <c:pt idx="2">
                  <c:v>6.05</c:v>
                </c:pt>
                <c:pt idx="3">
                  <c:v>6.0750000000000002</c:v>
                </c:pt>
                <c:pt idx="4">
                  <c:v>6.1000000000000005</c:v>
                </c:pt>
                <c:pt idx="5">
                  <c:v>6.125</c:v>
                </c:pt>
                <c:pt idx="6">
                  <c:v>6.15</c:v>
                </c:pt>
                <c:pt idx="7">
                  <c:v>6.1749999999999998</c:v>
                </c:pt>
                <c:pt idx="8">
                  <c:v>6.2</c:v>
                </c:pt>
                <c:pt idx="9">
                  <c:v>6.2250000000000005</c:v>
                </c:pt>
                <c:pt idx="10">
                  <c:v>6.25</c:v>
                </c:pt>
                <c:pt idx="11">
                  <c:v>6.2750000000000004</c:v>
                </c:pt>
                <c:pt idx="12">
                  <c:v>6.3</c:v>
                </c:pt>
                <c:pt idx="13">
                  <c:v>6.3250000000000002</c:v>
                </c:pt>
                <c:pt idx="14">
                  <c:v>6.3500000000000005</c:v>
                </c:pt>
                <c:pt idx="15">
                  <c:v>6.375</c:v>
                </c:pt>
                <c:pt idx="16">
                  <c:v>6.4</c:v>
                </c:pt>
                <c:pt idx="17">
                  <c:v>6.4249999999999998</c:v>
                </c:pt>
                <c:pt idx="18">
                  <c:v>6.45</c:v>
                </c:pt>
                <c:pt idx="19">
                  <c:v>6.4750000000000005</c:v>
                </c:pt>
                <c:pt idx="20">
                  <c:v>6.5</c:v>
                </c:pt>
                <c:pt idx="21">
                  <c:v>6.5250000000000004</c:v>
                </c:pt>
                <c:pt idx="22">
                  <c:v>6.55</c:v>
                </c:pt>
                <c:pt idx="23">
                  <c:v>6.5750000000000002</c:v>
                </c:pt>
                <c:pt idx="24">
                  <c:v>6.6000000000000005</c:v>
                </c:pt>
                <c:pt idx="25">
                  <c:v>6.625</c:v>
                </c:pt>
                <c:pt idx="26">
                  <c:v>6.65</c:v>
                </c:pt>
                <c:pt idx="27">
                  <c:v>6.6749999999999998</c:v>
                </c:pt>
                <c:pt idx="28">
                  <c:v>6.7</c:v>
                </c:pt>
                <c:pt idx="29">
                  <c:v>6.7250000000000005</c:v>
                </c:pt>
                <c:pt idx="30">
                  <c:v>6.75</c:v>
                </c:pt>
                <c:pt idx="31">
                  <c:v>6.7750000000000004</c:v>
                </c:pt>
                <c:pt idx="32">
                  <c:v>6.8</c:v>
                </c:pt>
                <c:pt idx="33">
                  <c:v>6.8250000000000002</c:v>
                </c:pt>
                <c:pt idx="34">
                  <c:v>6.8500000000000005</c:v>
                </c:pt>
                <c:pt idx="35">
                  <c:v>6.875</c:v>
                </c:pt>
                <c:pt idx="36">
                  <c:v>6.9</c:v>
                </c:pt>
                <c:pt idx="37">
                  <c:v>6.9249999999999998</c:v>
                </c:pt>
                <c:pt idx="38">
                  <c:v>6.95</c:v>
                </c:pt>
                <c:pt idx="39">
                  <c:v>6.9750000000000005</c:v>
                </c:pt>
                <c:pt idx="40">
                  <c:v>7</c:v>
                </c:pt>
                <c:pt idx="41">
                  <c:v>7.0250000000000004</c:v>
                </c:pt>
                <c:pt idx="42">
                  <c:v>7.05</c:v>
                </c:pt>
                <c:pt idx="43">
                  <c:v>7.0750000000000002</c:v>
                </c:pt>
                <c:pt idx="44">
                  <c:v>7.1000000000000005</c:v>
                </c:pt>
                <c:pt idx="45">
                  <c:v>7.125</c:v>
                </c:pt>
                <c:pt idx="46">
                  <c:v>7.15</c:v>
                </c:pt>
                <c:pt idx="47">
                  <c:v>7.1749999999999998</c:v>
                </c:pt>
                <c:pt idx="48">
                  <c:v>7.2</c:v>
                </c:pt>
                <c:pt idx="49">
                  <c:v>7.2250000000000005</c:v>
                </c:pt>
                <c:pt idx="50">
                  <c:v>7.25</c:v>
                </c:pt>
                <c:pt idx="51">
                  <c:v>7.2750000000000004</c:v>
                </c:pt>
                <c:pt idx="52">
                  <c:v>7.3</c:v>
                </c:pt>
                <c:pt idx="53">
                  <c:v>7.3250000000000002</c:v>
                </c:pt>
                <c:pt idx="54">
                  <c:v>7.3500000000000005</c:v>
                </c:pt>
                <c:pt idx="55">
                  <c:v>7.375</c:v>
                </c:pt>
                <c:pt idx="56">
                  <c:v>7.4</c:v>
                </c:pt>
                <c:pt idx="57">
                  <c:v>7.4249999999999998</c:v>
                </c:pt>
                <c:pt idx="58">
                  <c:v>7.45</c:v>
                </c:pt>
                <c:pt idx="59">
                  <c:v>7.4750000000000005</c:v>
                </c:pt>
                <c:pt idx="60">
                  <c:v>7.5</c:v>
                </c:pt>
                <c:pt idx="61">
                  <c:v>7.5250000000000004</c:v>
                </c:pt>
                <c:pt idx="62">
                  <c:v>7.55</c:v>
                </c:pt>
                <c:pt idx="63">
                  <c:v>7.5750000000000002</c:v>
                </c:pt>
                <c:pt idx="64">
                  <c:v>7.6000000000000005</c:v>
                </c:pt>
                <c:pt idx="65">
                  <c:v>7.625</c:v>
                </c:pt>
                <c:pt idx="66">
                  <c:v>7.65</c:v>
                </c:pt>
                <c:pt idx="67">
                  <c:v>7.6749999999999998</c:v>
                </c:pt>
                <c:pt idx="68">
                  <c:v>7.7</c:v>
                </c:pt>
                <c:pt idx="69">
                  <c:v>7.7250000000000005</c:v>
                </c:pt>
                <c:pt idx="70">
                  <c:v>7.75</c:v>
                </c:pt>
                <c:pt idx="71">
                  <c:v>7.7750000000000004</c:v>
                </c:pt>
                <c:pt idx="72">
                  <c:v>7.8</c:v>
                </c:pt>
                <c:pt idx="73">
                  <c:v>7.8250000000000002</c:v>
                </c:pt>
                <c:pt idx="74">
                  <c:v>7.8500000000000005</c:v>
                </c:pt>
                <c:pt idx="75">
                  <c:v>7.875</c:v>
                </c:pt>
                <c:pt idx="76">
                  <c:v>7.9</c:v>
                </c:pt>
                <c:pt idx="77">
                  <c:v>7.9249999999999998</c:v>
                </c:pt>
                <c:pt idx="78">
                  <c:v>7.95</c:v>
                </c:pt>
                <c:pt idx="79">
                  <c:v>7.9750000000000005</c:v>
                </c:pt>
                <c:pt idx="80">
                  <c:v>8</c:v>
                </c:pt>
              </c:numCache>
            </c:numRef>
          </c:xVal>
          <c:yVal>
            <c:numRef>
              <c:f>' Узел № 66 история по времени'!$E$63:$E$143</c:f>
              <c:numCache>
                <c:formatCode>0.###</c:formatCode>
                <c:ptCount val="81"/>
                <c:pt idx="0">
                  <c:v>-5.4983802876377776</c:v>
                </c:pt>
                <c:pt idx="1">
                  <c:v>-5.4590258984160336</c:v>
                </c:pt>
                <c:pt idx="2">
                  <c:v>-5.4601119246819909</c:v>
                </c:pt>
                <c:pt idx="3">
                  <c:v>-6.5488137218597169</c:v>
                </c:pt>
                <c:pt idx="4">
                  <c:v>-8.2103103342271577</c:v>
                </c:pt>
                <c:pt idx="5">
                  <c:v>-9.1810431615029557</c:v>
                </c:pt>
                <c:pt idx="6">
                  <c:v>-9.1109906124954989</c:v>
                </c:pt>
                <c:pt idx="7">
                  <c:v>-8.3654574916480531</c:v>
                </c:pt>
                <c:pt idx="8">
                  <c:v>-7.3884617794360432</c:v>
                </c:pt>
                <c:pt idx="9">
                  <c:v>-6.5125529027829252</c:v>
                </c:pt>
                <c:pt idx="10">
                  <c:v>-5.9969258711755637</c:v>
                </c:pt>
                <c:pt idx="11">
                  <c:v>-5.9854227728260216</c:v>
                </c:pt>
                <c:pt idx="12">
                  <c:v>-6.4405864571709177</c:v>
                </c:pt>
                <c:pt idx="13">
                  <c:v>-7.1588365517717509</c:v>
                </c:pt>
                <c:pt idx="14">
                  <c:v>-7.8549693160208083</c:v>
                </c:pt>
                <c:pt idx="15">
                  <c:v>-8.2738988202823016</c:v>
                </c:pt>
                <c:pt idx="16">
                  <c:v>-8.2896153731158204</c:v>
                </c:pt>
                <c:pt idx="17">
                  <c:v>-7.944380130058744</c:v>
                </c:pt>
                <c:pt idx="18">
                  <c:v>-7.4098991305402651</c:v>
                </c:pt>
                <c:pt idx="19">
                  <c:v>-6.9020456851469412</c:v>
                </c:pt>
                <c:pt idx="20">
                  <c:v>-6.596842487120421</c:v>
                </c:pt>
                <c:pt idx="21">
                  <c:v>-6.5761271159650061</c:v>
                </c:pt>
                <c:pt idx="22">
                  <c:v>-6.8114461664842096</c:v>
                </c:pt>
                <c:pt idx="23">
                  <c:v>-7.1859107165071183</c:v>
                </c:pt>
                <c:pt idx="24">
                  <c:v>-7.5451454644358611</c:v>
                </c:pt>
                <c:pt idx="25">
                  <c:v>-7.7575863576481385</c:v>
                </c:pt>
                <c:pt idx="26">
                  <c:v>-7.7603621823264843</c:v>
                </c:pt>
                <c:pt idx="27">
                  <c:v>-7.5745461362866973</c:v>
                </c:pt>
                <c:pt idx="28">
                  <c:v>-7.2876479392744899</c:v>
                </c:pt>
                <c:pt idx="29">
                  <c:v>-7.0139785105332511</c:v>
                </c:pt>
                <c:pt idx="30">
                  <c:v>-6.8501430268595263</c:v>
                </c:pt>
                <c:pt idx="31">
                  <c:v>-6.8423017241697126</c:v>
                </c:pt>
                <c:pt idx="32">
                  <c:v>-6.9754628082817751</c:v>
                </c:pt>
                <c:pt idx="33">
                  <c:v>-7.1859772245802134</c:v>
                </c:pt>
                <c:pt idx="34">
                  <c:v>-7.3900511310290593</c:v>
                </c:pt>
                <c:pt idx="35">
                  <c:v>-7.5162238744178991</c:v>
                </c:pt>
                <c:pt idx="36">
                  <c:v>-7.529672277643833</c:v>
                </c:pt>
                <c:pt idx="37">
                  <c:v>-7.4404741893027015</c:v>
                </c:pt>
                <c:pt idx="38">
                  <c:v>-7.294657553878273</c:v>
                </c:pt>
                <c:pt idx="39">
                  <c:v>-7.1532712343361835</c:v>
                </c:pt>
                <c:pt idx="40">
                  <c:v>-7.0684764786159171</c:v>
                </c:pt>
                <c:pt idx="41">
                  <c:v>-7.0656772328022184</c:v>
                </c:pt>
                <c:pt idx="42">
                  <c:v>-7.1374389640146259</c:v>
                </c:pt>
                <c:pt idx="43">
                  <c:v>-7.249997290582658</c:v>
                </c:pt>
                <c:pt idx="44">
                  <c:v>-7.3585229427376433</c:v>
                </c:pt>
                <c:pt idx="45">
                  <c:v>-7.4246065242209927</c:v>
                </c:pt>
                <c:pt idx="46">
                  <c:v>-7.4293906536940684</c:v>
                </c:pt>
                <c:pt idx="47">
                  <c:v>-7.3781130100532941</c:v>
                </c:pt>
                <c:pt idx="48">
                  <c:v>-7.2954202646388993</c:v>
                </c:pt>
                <c:pt idx="49">
                  <c:v>-7.214225012364575</c:v>
                </c:pt>
                <c:pt idx="50">
                  <c:v>-7.1628889504544837</c:v>
                </c:pt>
                <c:pt idx="51">
                  <c:v>-7.1555591956172213</c:v>
                </c:pt>
                <c:pt idx="52">
                  <c:v>-7.1887769725372177</c:v>
                </c:pt>
                <c:pt idx="53">
                  <c:v>-7.2448444388108539</c:v>
                </c:pt>
                <c:pt idx="54">
                  <c:v>-7.2999370596051527</c:v>
                </c:pt>
                <c:pt idx="55">
                  <c:v>-7.333471176710499</c:v>
                </c:pt>
                <c:pt idx="56">
                  <c:v>-7.3351923589379222</c:v>
                </c:pt>
                <c:pt idx="57">
                  <c:v>-7.3076879546971503</c:v>
                </c:pt>
                <c:pt idx="58">
                  <c:v>-7.2639505226425731</c:v>
                </c:pt>
                <c:pt idx="59">
                  <c:v>-7.2214526985447005</c:v>
                </c:pt>
                <c:pt idx="60">
                  <c:v>-7.1952859024454598</c:v>
                </c:pt>
                <c:pt idx="61">
                  <c:v>-7.1929565634485142</c:v>
                </c:pt>
                <c:pt idx="62">
                  <c:v>-7.212531659234533</c:v>
                </c:pt>
                <c:pt idx="63">
                  <c:v>-7.2444164838187799</c:v>
                </c:pt>
                <c:pt idx="64">
                  <c:v>-7.2757004287161537</c:v>
                </c:pt>
                <c:pt idx="65">
                  <c:v>-7.2952012751642812</c:v>
                </c:pt>
                <c:pt idx="66">
                  <c:v>-7.2973031403422421</c:v>
                </c:pt>
                <c:pt idx="67">
                  <c:v>-7.2833408130266974</c:v>
                </c:pt>
                <c:pt idx="68">
                  <c:v>-7.2603151599605278</c:v>
                </c:pt>
                <c:pt idx="69">
                  <c:v>-7.2377138226817772</c:v>
                </c:pt>
                <c:pt idx="70">
                  <c:v>-7.2238057650083469</c:v>
                </c:pt>
                <c:pt idx="71">
                  <c:v>-7.2228086501125111</c:v>
                </c:pt>
                <c:pt idx="72">
                  <c:v>-7.2338493615887218</c:v>
                </c:pt>
                <c:pt idx="73">
                  <c:v>-7.2518826957049418</c:v>
                </c:pt>
                <c:pt idx="74">
                  <c:v>-7.2700066148061238</c:v>
                </c:pt>
                <c:pt idx="75">
                  <c:v>-7.2821736860256809</c:v>
                </c:pt>
                <c:pt idx="76">
                  <c:v>-7.2852723026117401</c:v>
                </c:pt>
                <c:pt idx="77">
                  <c:v>-7.279899124400032</c:v>
                </c:pt>
                <c:pt idx="78">
                  <c:v>-7.2696964813414606</c:v>
                </c:pt>
                <c:pt idx="79">
                  <c:v>-7.2596618273437201</c:v>
                </c:pt>
                <c:pt idx="80">
                  <c:v>-7.2541602707275432</c:v>
                </c:pt>
              </c:numCache>
            </c:numRef>
          </c:yVal>
          <c:smooth val="1"/>
          <c:extLst>
            <c:ext xmlns:c16="http://schemas.microsoft.com/office/drawing/2014/chart" uri="{C3380CC4-5D6E-409C-BE32-E72D297353CC}">
              <c16:uniqueId val="{00000003-3A00-46C6-ABE0-FCBBFC3C76C4}"/>
            </c:ext>
          </c:extLst>
        </c:ser>
        <c:dLbls>
          <c:showLegendKey val="0"/>
          <c:showVal val="0"/>
          <c:showCatName val="0"/>
          <c:showSerName val="0"/>
          <c:showPercent val="0"/>
          <c:showBubbleSize val="0"/>
        </c:dLbls>
        <c:axId val="1772763264"/>
        <c:axId val="1"/>
      </c:scatterChart>
      <c:valAx>
        <c:axId val="1772763264"/>
        <c:scaling>
          <c:orientation val="minMax"/>
          <c:max val="8"/>
          <c:min val="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0.1"/>
        <c:minorUnit val="5.000000000000001E-2"/>
      </c:valAx>
      <c:valAx>
        <c:axId val="1"/>
        <c:scaling>
          <c:orientation val="minMax"/>
          <c:max val="0"/>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Перемещение</a:t>
                </a:r>
                <a:r>
                  <a:rPr lang="ru-RU" sz="1400" baseline="0"/>
                  <a:t> </a:t>
                </a:r>
                <a:r>
                  <a:rPr lang="en-US" sz="1400" baseline="0"/>
                  <a:t>Z, </a:t>
                </a:r>
                <a:r>
                  <a:rPr lang="ru-RU" sz="1400" baseline="0"/>
                  <a:t>мм</a:t>
                </a:r>
                <a:endParaRPr lang="ru-RU" sz="14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2"/>
        <c:minorUnit val="0.5"/>
      </c:valAx>
      <c:spPr>
        <a:noFill/>
        <a:ln w="25400">
          <a:noFill/>
        </a:ln>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Кд=1</c:v>
          </c:tx>
          <c:marker>
            <c:symbol val="none"/>
          </c:marker>
          <c:xVal>
            <c:numRef>
              <c:f>Момент!$A$3:$A$53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Момент!$G$3:$G$53</c:f>
              <c:numCache>
                <c:formatCode>General</c:formatCode>
                <c:ptCount val="51"/>
                <c:pt idx="0">
                  <c:v>13.5</c:v>
                </c:pt>
                <c:pt idx="1">
                  <c:v>13.5</c:v>
                </c:pt>
                <c:pt idx="2">
                  <c:v>13.5</c:v>
                </c:pt>
                <c:pt idx="3">
                  <c:v>13.5</c:v>
                </c:pt>
                <c:pt idx="4">
                  <c:v>13.5</c:v>
                </c:pt>
                <c:pt idx="5">
                  <c:v>13.5</c:v>
                </c:pt>
                <c:pt idx="6">
                  <c:v>13.5</c:v>
                </c:pt>
                <c:pt idx="7">
                  <c:v>13.5</c:v>
                </c:pt>
                <c:pt idx="8">
                  <c:v>13.5</c:v>
                </c:pt>
                <c:pt idx="9">
                  <c:v>13.5</c:v>
                </c:pt>
                <c:pt idx="10">
                  <c:v>13.5</c:v>
                </c:pt>
                <c:pt idx="11">
                  <c:v>13.5</c:v>
                </c:pt>
                <c:pt idx="12">
                  <c:v>13.5</c:v>
                </c:pt>
                <c:pt idx="13">
                  <c:v>13.5</c:v>
                </c:pt>
                <c:pt idx="14">
                  <c:v>13.5</c:v>
                </c:pt>
                <c:pt idx="15">
                  <c:v>13.5</c:v>
                </c:pt>
                <c:pt idx="16">
                  <c:v>13.5</c:v>
                </c:pt>
                <c:pt idx="17">
                  <c:v>13.5</c:v>
                </c:pt>
                <c:pt idx="18">
                  <c:v>13.5</c:v>
                </c:pt>
                <c:pt idx="19">
                  <c:v>13.5</c:v>
                </c:pt>
                <c:pt idx="20">
                  <c:v>13.5</c:v>
                </c:pt>
                <c:pt idx="21">
                  <c:v>13.5</c:v>
                </c:pt>
                <c:pt idx="22">
                  <c:v>13.5</c:v>
                </c:pt>
                <c:pt idx="23">
                  <c:v>13.5</c:v>
                </c:pt>
                <c:pt idx="24">
                  <c:v>13.5</c:v>
                </c:pt>
                <c:pt idx="25">
                  <c:v>13.5</c:v>
                </c:pt>
                <c:pt idx="26">
                  <c:v>13.5</c:v>
                </c:pt>
                <c:pt idx="27">
                  <c:v>13.5</c:v>
                </c:pt>
                <c:pt idx="28">
                  <c:v>13.5</c:v>
                </c:pt>
                <c:pt idx="29">
                  <c:v>13.5</c:v>
                </c:pt>
                <c:pt idx="30">
                  <c:v>13.5</c:v>
                </c:pt>
                <c:pt idx="31">
                  <c:v>13.5</c:v>
                </c:pt>
                <c:pt idx="32">
                  <c:v>13.5</c:v>
                </c:pt>
                <c:pt idx="33">
                  <c:v>13.5</c:v>
                </c:pt>
                <c:pt idx="34">
                  <c:v>13.5</c:v>
                </c:pt>
                <c:pt idx="35">
                  <c:v>13.5</c:v>
                </c:pt>
                <c:pt idx="36">
                  <c:v>13.5</c:v>
                </c:pt>
                <c:pt idx="37">
                  <c:v>13.5</c:v>
                </c:pt>
                <c:pt idx="38">
                  <c:v>13.5</c:v>
                </c:pt>
                <c:pt idx="39">
                  <c:v>13.5</c:v>
                </c:pt>
                <c:pt idx="40">
                  <c:v>13.5</c:v>
                </c:pt>
                <c:pt idx="41">
                  <c:v>13.5</c:v>
                </c:pt>
                <c:pt idx="42">
                  <c:v>13.5</c:v>
                </c:pt>
                <c:pt idx="43">
                  <c:v>13.5</c:v>
                </c:pt>
                <c:pt idx="44">
                  <c:v>13.5</c:v>
                </c:pt>
                <c:pt idx="45">
                  <c:v>13.5</c:v>
                </c:pt>
                <c:pt idx="46">
                  <c:v>13.5</c:v>
                </c:pt>
                <c:pt idx="47">
                  <c:v>13.5</c:v>
                </c:pt>
                <c:pt idx="48">
                  <c:v>13.5</c:v>
                </c:pt>
                <c:pt idx="49">
                  <c:v>13.5</c:v>
                </c:pt>
                <c:pt idx="50">
                  <c:v>13.5</c:v>
                </c:pt>
              </c:numCache>
            </c:numRef>
          </c:yVal>
          <c:smooth val="1"/>
          <c:extLst>
            <c:ext xmlns:c16="http://schemas.microsoft.com/office/drawing/2014/chart" uri="{C3380CC4-5D6E-409C-BE32-E72D297353CC}">
              <c16:uniqueId val="{00000000-E755-4795-A487-ACBADEBAC32B}"/>
            </c:ext>
          </c:extLst>
        </c:ser>
        <c:ser>
          <c:idx val="1"/>
          <c:order val="1"/>
          <c:tx>
            <c:v>Кд=2</c:v>
          </c:tx>
          <c:marker>
            <c:symbol val="none"/>
          </c:marker>
          <c:xVal>
            <c:numRef>
              <c:f>Момент!$A$3:$A$53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Момент!$F$3:$F$53</c:f>
              <c:numCache>
                <c:formatCode>General</c:formatCode>
                <c:ptCount val="51"/>
                <c:pt idx="0">
                  <c:v>29</c:v>
                </c:pt>
                <c:pt idx="1">
                  <c:v>29</c:v>
                </c:pt>
                <c:pt idx="2">
                  <c:v>29</c:v>
                </c:pt>
                <c:pt idx="3">
                  <c:v>29</c:v>
                </c:pt>
                <c:pt idx="4">
                  <c:v>29</c:v>
                </c:pt>
                <c:pt idx="5">
                  <c:v>29</c:v>
                </c:pt>
                <c:pt idx="6">
                  <c:v>29</c:v>
                </c:pt>
                <c:pt idx="7">
                  <c:v>29</c:v>
                </c:pt>
                <c:pt idx="8">
                  <c:v>29</c:v>
                </c:pt>
                <c:pt idx="9">
                  <c:v>29</c:v>
                </c:pt>
                <c:pt idx="10">
                  <c:v>29</c:v>
                </c:pt>
                <c:pt idx="11">
                  <c:v>29</c:v>
                </c:pt>
                <c:pt idx="12">
                  <c:v>29</c:v>
                </c:pt>
                <c:pt idx="13">
                  <c:v>29</c:v>
                </c:pt>
                <c:pt idx="14">
                  <c:v>29</c:v>
                </c:pt>
                <c:pt idx="15">
                  <c:v>29</c:v>
                </c:pt>
                <c:pt idx="16">
                  <c:v>29</c:v>
                </c:pt>
                <c:pt idx="17">
                  <c:v>29</c:v>
                </c:pt>
                <c:pt idx="18">
                  <c:v>29</c:v>
                </c:pt>
                <c:pt idx="19">
                  <c:v>29</c:v>
                </c:pt>
                <c:pt idx="20">
                  <c:v>29</c:v>
                </c:pt>
                <c:pt idx="21">
                  <c:v>29</c:v>
                </c:pt>
                <c:pt idx="22">
                  <c:v>29</c:v>
                </c:pt>
                <c:pt idx="23">
                  <c:v>29</c:v>
                </c:pt>
                <c:pt idx="24">
                  <c:v>29</c:v>
                </c:pt>
                <c:pt idx="25">
                  <c:v>29</c:v>
                </c:pt>
                <c:pt idx="26">
                  <c:v>29</c:v>
                </c:pt>
                <c:pt idx="27">
                  <c:v>29</c:v>
                </c:pt>
                <c:pt idx="28">
                  <c:v>29</c:v>
                </c:pt>
                <c:pt idx="29">
                  <c:v>29</c:v>
                </c:pt>
                <c:pt idx="30">
                  <c:v>29</c:v>
                </c:pt>
                <c:pt idx="31">
                  <c:v>29</c:v>
                </c:pt>
                <c:pt idx="32">
                  <c:v>29</c:v>
                </c:pt>
                <c:pt idx="33">
                  <c:v>29</c:v>
                </c:pt>
                <c:pt idx="34">
                  <c:v>29</c:v>
                </c:pt>
                <c:pt idx="35">
                  <c:v>29</c:v>
                </c:pt>
                <c:pt idx="36">
                  <c:v>29</c:v>
                </c:pt>
                <c:pt idx="37">
                  <c:v>29</c:v>
                </c:pt>
                <c:pt idx="38">
                  <c:v>29</c:v>
                </c:pt>
                <c:pt idx="39">
                  <c:v>29</c:v>
                </c:pt>
                <c:pt idx="40">
                  <c:v>29</c:v>
                </c:pt>
                <c:pt idx="41">
                  <c:v>29</c:v>
                </c:pt>
                <c:pt idx="42">
                  <c:v>29</c:v>
                </c:pt>
                <c:pt idx="43">
                  <c:v>29</c:v>
                </c:pt>
                <c:pt idx="44">
                  <c:v>29</c:v>
                </c:pt>
                <c:pt idx="45">
                  <c:v>29</c:v>
                </c:pt>
                <c:pt idx="46">
                  <c:v>29</c:v>
                </c:pt>
                <c:pt idx="47">
                  <c:v>29</c:v>
                </c:pt>
                <c:pt idx="48">
                  <c:v>29</c:v>
                </c:pt>
                <c:pt idx="49">
                  <c:v>29</c:v>
                </c:pt>
                <c:pt idx="50">
                  <c:v>29</c:v>
                </c:pt>
              </c:numCache>
            </c:numRef>
          </c:yVal>
          <c:smooth val="1"/>
          <c:extLst>
            <c:ext xmlns:c16="http://schemas.microsoft.com/office/drawing/2014/chart" uri="{C3380CC4-5D6E-409C-BE32-E72D297353CC}">
              <c16:uniqueId val="{00000001-E755-4795-A487-ACBADEBAC32B}"/>
            </c:ext>
          </c:extLst>
        </c:ser>
        <c:ser>
          <c:idx val="2"/>
          <c:order val="2"/>
          <c:tx>
            <c:v>0,001 сек</c:v>
          </c:tx>
          <c:marker>
            <c:symbol val="none"/>
          </c:marker>
          <c:xVal>
            <c:numRef>
              <c:f>Момент!$A$3:$A$53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Момент!$B$3:$B$53</c:f>
              <c:numCache>
                <c:formatCode>0.####</c:formatCode>
                <c:ptCount val="51"/>
                <c:pt idx="0">
                  <c:v>0</c:v>
                </c:pt>
                <c:pt idx="1">
                  <c:v>-1.2593751838942946</c:v>
                </c:pt>
                <c:pt idx="2">
                  <c:v>3.2293433589919287</c:v>
                </c:pt>
                <c:pt idx="3">
                  <c:v>5.3221238519270679</c:v>
                </c:pt>
                <c:pt idx="4">
                  <c:v>7.0054912640433269</c:v>
                </c:pt>
                <c:pt idx="5">
                  <c:v>14.019988486538171</c:v>
                </c:pt>
                <c:pt idx="6">
                  <c:v>15.743056388797664</c:v>
                </c:pt>
                <c:pt idx="7">
                  <c:v>21.290498595326859</c:v>
                </c:pt>
                <c:pt idx="8">
                  <c:v>23.242745956687909</c:v>
                </c:pt>
                <c:pt idx="9">
                  <c:v>26.090097117066389</c:v>
                </c:pt>
                <c:pt idx="10">
                  <c:v>29.993013775811168</c:v>
                </c:pt>
                <c:pt idx="11">
                  <c:v>26.090360589717442</c:v>
                </c:pt>
                <c:pt idx="12">
                  <c:v>25.885950610385549</c:v>
                </c:pt>
                <c:pt idx="13">
                  <c:v>22.092793243854885</c:v>
                </c:pt>
                <c:pt idx="14">
                  <c:v>20.338139539841677</c:v>
                </c:pt>
                <c:pt idx="15">
                  <c:v>17.355746890822349</c:v>
                </c:pt>
                <c:pt idx="16">
                  <c:v>9.7723268652939428</c:v>
                </c:pt>
                <c:pt idx="17">
                  <c:v>8.6556769103818194</c:v>
                </c:pt>
                <c:pt idx="18">
                  <c:v>3.2660639722123204</c:v>
                </c:pt>
                <c:pt idx="19">
                  <c:v>1.3631472620477414</c:v>
                </c:pt>
                <c:pt idx="20">
                  <c:v>-8.5290948387319165E-3</c:v>
                </c:pt>
                <c:pt idx="21">
                  <c:v>-1.4563535225690596</c:v>
                </c:pt>
                <c:pt idx="22">
                  <c:v>2.855629903425303</c:v>
                </c:pt>
                <c:pt idx="23">
                  <c:v>1.5962810436533832</c:v>
                </c:pt>
                <c:pt idx="24">
                  <c:v>5.4701798659273821</c:v>
                </c:pt>
                <c:pt idx="25">
                  <c:v>9.3446420748032644</c:v>
                </c:pt>
                <c:pt idx="26">
                  <c:v>13.5010895856982</c:v>
                </c:pt>
                <c:pt idx="27">
                  <c:v>19.848666343414489</c:v>
                </c:pt>
                <c:pt idx="28">
                  <c:v>20.118741078145693</c:v>
                </c:pt>
                <c:pt idx="29">
                  <c:v>25.989976292094461</c:v>
                </c:pt>
                <c:pt idx="30">
                  <c:v>27.275340116574764</c:v>
                </c:pt>
                <c:pt idx="31">
                  <c:v>26.78081648092839</c:v>
                </c:pt>
                <c:pt idx="32">
                  <c:v>27.315740570565399</c:v>
                </c:pt>
                <c:pt idx="33">
                  <c:v>23.732839456785573</c:v>
                </c:pt>
                <c:pt idx="34">
                  <c:v>24.669140068540838</c:v>
                </c:pt>
                <c:pt idx="35">
                  <c:v>18.512081482661337</c:v>
                </c:pt>
                <c:pt idx="36">
                  <c:v>13.373830896205574</c:v>
                </c:pt>
                <c:pt idx="37">
                  <c:v>10.271195656457317</c:v>
                </c:pt>
                <c:pt idx="38">
                  <c:v>5.3513352986509295</c:v>
                </c:pt>
                <c:pt idx="39">
                  <c:v>5.1849655515300475</c:v>
                </c:pt>
                <c:pt idx="40">
                  <c:v>-0.31044018111836674</c:v>
                </c:pt>
                <c:pt idx="41">
                  <c:v>-0.19870146605829786</c:v>
                </c:pt>
                <c:pt idx="42">
                  <c:v>0.60858693382776252</c:v>
                </c:pt>
                <c:pt idx="43">
                  <c:v>-0.38329280210984318</c:v>
                </c:pt>
                <c:pt idx="44">
                  <c:v>4.1887799997094444</c:v>
                </c:pt>
                <c:pt idx="45">
                  <c:v>5.6446961017789405</c:v>
                </c:pt>
                <c:pt idx="46">
                  <c:v>12.513971313189646</c:v>
                </c:pt>
                <c:pt idx="47">
                  <c:v>15.747521245362066</c:v>
                </c:pt>
                <c:pt idx="48">
                  <c:v>17.751192052366221</c:v>
                </c:pt>
                <c:pt idx="49">
                  <c:v>23.729840442093746</c:v>
                </c:pt>
                <c:pt idx="50">
                  <c:v>24.643762830497149</c:v>
                </c:pt>
              </c:numCache>
            </c:numRef>
          </c:yVal>
          <c:smooth val="1"/>
          <c:extLst>
            <c:ext xmlns:c16="http://schemas.microsoft.com/office/drawing/2014/chart" uri="{C3380CC4-5D6E-409C-BE32-E72D297353CC}">
              <c16:uniqueId val="{00000002-E755-4795-A487-ACBADEBAC32B}"/>
            </c:ext>
          </c:extLst>
        </c:ser>
        <c:ser>
          <c:idx val="3"/>
          <c:order val="3"/>
          <c:tx>
            <c:v>0,01 сек</c:v>
          </c:tx>
          <c:marker>
            <c:symbol val="none"/>
          </c:marker>
          <c:xVal>
            <c:numRef>
              <c:f>Момент!$A$3:$A$53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Момент!$C$3:$C$53</c:f>
              <c:numCache>
                <c:formatCode>0.####</c:formatCode>
                <c:ptCount val="51"/>
                <c:pt idx="0">
                  <c:v>0</c:v>
                </c:pt>
                <c:pt idx="1">
                  <c:v>-1.1321241083664735</c:v>
                </c:pt>
                <c:pt idx="2">
                  <c:v>1.4054417799518861</c:v>
                </c:pt>
                <c:pt idx="3">
                  <c:v>5.1213933530252511</c:v>
                </c:pt>
                <c:pt idx="4">
                  <c:v>5.7388435018533608</c:v>
                </c:pt>
                <c:pt idx="5">
                  <c:v>12.92516179960494</c:v>
                </c:pt>
                <c:pt idx="6">
                  <c:v>15.868766187950252</c:v>
                </c:pt>
                <c:pt idx="7">
                  <c:v>20.312760109258495</c:v>
                </c:pt>
                <c:pt idx="8">
                  <c:v>23.27909840097545</c:v>
                </c:pt>
                <c:pt idx="9">
                  <c:v>24.419847771955325</c:v>
                </c:pt>
                <c:pt idx="10">
                  <c:v>29.433951194721814</c:v>
                </c:pt>
                <c:pt idx="11">
                  <c:v>26.846111762991139</c:v>
                </c:pt>
                <c:pt idx="12">
                  <c:v>26.236855775408095</c:v>
                </c:pt>
                <c:pt idx="13">
                  <c:v>23.656915401469249</c:v>
                </c:pt>
                <c:pt idx="14">
                  <c:v>20.040745642093515</c:v>
                </c:pt>
                <c:pt idx="15">
                  <c:v>18.28433809366544</c:v>
                </c:pt>
                <c:pt idx="16">
                  <c:v>10.777928761980961</c:v>
                </c:pt>
                <c:pt idx="17">
                  <c:v>9.1964222880494439</c:v>
                </c:pt>
                <c:pt idx="18">
                  <c:v>5.3735246702732571</c:v>
                </c:pt>
                <c:pt idx="19">
                  <c:v>1.5982769451488492</c:v>
                </c:pt>
                <c:pt idx="20">
                  <c:v>0.43586560009301728</c:v>
                </c:pt>
                <c:pt idx="21">
                  <c:v>-2.4503255632910461</c:v>
                </c:pt>
                <c:pt idx="22">
                  <c:v>1.8363564074363665</c:v>
                </c:pt>
                <c:pt idx="23">
                  <c:v>2.0419109948326102</c:v>
                </c:pt>
                <c:pt idx="24">
                  <c:v>4.4038840144077103</c:v>
                </c:pt>
                <c:pt idx="25">
                  <c:v>9.2532705906209074</c:v>
                </c:pt>
                <c:pt idx="26">
                  <c:v>12.023134659069472</c:v>
                </c:pt>
                <c:pt idx="27">
                  <c:v>18.809035158756881</c:v>
                </c:pt>
                <c:pt idx="28">
                  <c:v>19.787729238520569</c:v>
                </c:pt>
                <c:pt idx="29">
                  <c:v>24.36661360263497</c:v>
                </c:pt>
                <c:pt idx="30">
                  <c:v>27.826632789387148</c:v>
                </c:pt>
                <c:pt idx="31">
                  <c:v>26.717134702513842</c:v>
                </c:pt>
                <c:pt idx="32">
                  <c:v>27.748101761011682</c:v>
                </c:pt>
                <c:pt idx="33">
                  <c:v>23.824682248841494</c:v>
                </c:pt>
                <c:pt idx="34">
                  <c:v>24.099202274370519</c:v>
                </c:pt>
                <c:pt idx="35">
                  <c:v>20.330817955522395</c:v>
                </c:pt>
                <c:pt idx="36">
                  <c:v>14.323417013376336</c:v>
                </c:pt>
                <c:pt idx="37">
                  <c:v>12.16373332167562</c:v>
                </c:pt>
                <c:pt idx="38">
                  <c:v>6.2762653674870998</c:v>
                </c:pt>
                <c:pt idx="39">
                  <c:v>4.9996982348612926</c:v>
                </c:pt>
                <c:pt idx="40">
                  <c:v>0.47211798107815417</c:v>
                </c:pt>
                <c:pt idx="41">
                  <c:v>-1.121304386931206</c:v>
                </c:pt>
                <c:pt idx="42">
                  <c:v>1.2851829944949298</c:v>
                </c:pt>
                <c:pt idx="43">
                  <c:v>-0.31539887592012628</c:v>
                </c:pt>
                <c:pt idx="44">
                  <c:v>3.3319580719771542</c:v>
                </c:pt>
                <c:pt idx="45">
                  <c:v>4.7910480661122552</c:v>
                </c:pt>
                <c:pt idx="46">
                  <c:v>10.34997378442454</c:v>
                </c:pt>
                <c:pt idx="47">
                  <c:v>15.839617537880551</c:v>
                </c:pt>
                <c:pt idx="48">
                  <c:v>17.022897216331231</c:v>
                </c:pt>
                <c:pt idx="49">
                  <c:v>23.165352488163798</c:v>
                </c:pt>
                <c:pt idx="50">
                  <c:v>24.472065729601141</c:v>
                </c:pt>
              </c:numCache>
            </c:numRef>
          </c:yVal>
          <c:smooth val="1"/>
          <c:extLst>
            <c:ext xmlns:c16="http://schemas.microsoft.com/office/drawing/2014/chart" uri="{C3380CC4-5D6E-409C-BE32-E72D297353CC}">
              <c16:uniqueId val="{00000003-E755-4795-A487-ACBADEBAC32B}"/>
            </c:ext>
          </c:extLst>
        </c:ser>
        <c:ser>
          <c:idx val="4"/>
          <c:order val="4"/>
          <c:tx>
            <c:v>0,04 сек</c:v>
          </c:tx>
          <c:spPr>
            <a:ln w="38100"/>
          </c:spPr>
          <c:marker>
            <c:symbol val="none"/>
          </c:marker>
          <c:xVal>
            <c:numRef>
              <c:f>Момент!$A$3:$A$53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Момент!$D$3:$D$53</c:f>
              <c:numCache>
                <c:formatCode>0.####</c:formatCode>
                <c:ptCount val="51"/>
                <c:pt idx="0">
                  <c:v>0</c:v>
                </c:pt>
                <c:pt idx="1">
                  <c:v>-0.26880441670143007</c:v>
                </c:pt>
                <c:pt idx="2">
                  <c:v>-5.428453171328001E-3</c:v>
                </c:pt>
                <c:pt idx="3">
                  <c:v>2.7152716025773431</c:v>
                </c:pt>
                <c:pt idx="4">
                  <c:v>5.1092929591678482</c:v>
                </c:pt>
                <c:pt idx="5">
                  <c:v>8.0726267528415345</c:v>
                </c:pt>
                <c:pt idx="6">
                  <c:v>13.04792081205618</c:v>
                </c:pt>
                <c:pt idx="7">
                  <c:v>17.044203481881876</c:v>
                </c:pt>
                <c:pt idx="8">
                  <c:v>20.982219689986959</c:v>
                </c:pt>
                <c:pt idx="9">
                  <c:v>23.48860859029865</c:v>
                </c:pt>
                <c:pt idx="10">
                  <c:v>26.088554455583299</c:v>
                </c:pt>
                <c:pt idx="11">
                  <c:v>27.996286449982158</c:v>
                </c:pt>
                <c:pt idx="12">
                  <c:v>26.788222180898742</c:v>
                </c:pt>
                <c:pt idx="13">
                  <c:v>25.391114080316083</c:v>
                </c:pt>
                <c:pt idx="14">
                  <c:v>22.864394785788679</c:v>
                </c:pt>
                <c:pt idx="15">
                  <c:v>20.108526915074687</c:v>
                </c:pt>
                <c:pt idx="16">
                  <c:v>16.004874725202736</c:v>
                </c:pt>
                <c:pt idx="17">
                  <c:v>10.815443066905646</c:v>
                </c:pt>
                <c:pt idx="18">
                  <c:v>7.7123995679682835</c:v>
                </c:pt>
                <c:pt idx="19">
                  <c:v>4.2108139275968899</c:v>
                </c:pt>
                <c:pt idx="20">
                  <c:v>1.5382872875112141</c:v>
                </c:pt>
                <c:pt idx="21">
                  <c:v>-0.35744276888708221</c:v>
                </c:pt>
                <c:pt idx="22">
                  <c:v>-0.58562291079615492</c:v>
                </c:pt>
                <c:pt idx="23">
                  <c:v>1.4943923408025974</c:v>
                </c:pt>
                <c:pt idx="24">
                  <c:v>2.7322223384614857</c:v>
                </c:pt>
                <c:pt idx="25">
                  <c:v>5.7400380251864069</c:v>
                </c:pt>
                <c:pt idx="26">
                  <c:v>9.7898043322456534</c:v>
                </c:pt>
                <c:pt idx="27">
                  <c:v>14.303298882429562</c:v>
                </c:pt>
                <c:pt idx="28">
                  <c:v>18.589300021709171</c:v>
                </c:pt>
                <c:pt idx="29">
                  <c:v>21.154773136917441</c:v>
                </c:pt>
                <c:pt idx="30">
                  <c:v>24.877833655253184</c:v>
                </c:pt>
                <c:pt idx="31">
                  <c:v>26.974122724945943</c:v>
                </c:pt>
                <c:pt idx="32">
                  <c:v>27.290481717662697</c:v>
                </c:pt>
                <c:pt idx="33">
                  <c:v>26.555112821997852</c:v>
                </c:pt>
                <c:pt idx="34">
                  <c:v>24.576620043320801</c:v>
                </c:pt>
                <c:pt idx="35">
                  <c:v>22.891818987371714</c:v>
                </c:pt>
                <c:pt idx="36">
                  <c:v>18.520349976973336</c:v>
                </c:pt>
                <c:pt idx="37">
                  <c:v>13.943622389197373</c:v>
                </c:pt>
                <c:pt idx="38">
                  <c:v>10.218557758887441</c:v>
                </c:pt>
                <c:pt idx="39">
                  <c:v>6.486355987058551</c:v>
                </c:pt>
                <c:pt idx="40">
                  <c:v>3.6350435917703101</c:v>
                </c:pt>
                <c:pt idx="41">
                  <c:v>0.27525285475063238</c:v>
                </c:pt>
                <c:pt idx="42">
                  <c:v>-0.33031561539707094</c:v>
                </c:pt>
                <c:pt idx="43">
                  <c:v>0.3574548564461108</c:v>
                </c:pt>
                <c:pt idx="44">
                  <c:v>1.150879715509153</c:v>
                </c:pt>
                <c:pt idx="45">
                  <c:v>3.6669252404050652</c:v>
                </c:pt>
                <c:pt idx="46">
                  <c:v>6.7663591971167358</c:v>
                </c:pt>
                <c:pt idx="47">
                  <c:v>11.75622036641939</c:v>
                </c:pt>
                <c:pt idx="48">
                  <c:v>15.537382413082847</c:v>
                </c:pt>
                <c:pt idx="49">
                  <c:v>18.747387737001052</c:v>
                </c:pt>
                <c:pt idx="50">
                  <c:v>22.871769979216726</c:v>
                </c:pt>
              </c:numCache>
            </c:numRef>
          </c:yVal>
          <c:smooth val="1"/>
          <c:extLst>
            <c:ext xmlns:c16="http://schemas.microsoft.com/office/drawing/2014/chart" uri="{C3380CC4-5D6E-409C-BE32-E72D297353CC}">
              <c16:uniqueId val="{00000004-E755-4795-A487-ACBADEBAC32B}"/>
            </c:ext>
          </c:extLst>
        </c:ser>
        <c:ser>
          <c:idx val="5"/>
          <c:order val="5"/>
          <c:tx>
            <c:v>0,4 сек</c:v>
          </c:tx>
          <c:spPr>
            <a:ln w="28575"/>
          </c:spPr>
          <c:marker>
            <c:symbol val="none"/>
          </c:marker>
          <c:xVal>
            <c:numRef>
              <c:f>Момент!$A$3:$A$53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Момент!$E$3:$E$53</c:f>
              <c:numCache>
                <c:formatCode>0.####</c:formatCode>
                <c:ptCount val="51"/>
                <c:pt idx="0">
                  <c:v>0</c:v>
                </c:pt>
                <c:pt idx="1">
                  <c:v>-2.6880441670142845E-2</c:v>
                </c:pt>
                <c:pt idx="2">
                  <c:v>-5.4284531713382812E-4</c:v>
                </c:pt>
                <c:pt idx="3">
                  <c:v>0.2446467185875861</c:v>
                </c:pt>
                <c:pt idx="4">
                  <c:v>0.5103864505996405</c:v>
                </c:pt>
                <c:pt idx="5">
                  <c:v>1.0519093938717909</c:v>
                </c:pt>
                <c:pt idx="6">
                  <c:v>1.8151785318052449</c:v>
                </c:pt>
                <c:pt idx="7">
                  <c:v>2.7563297420598882</c:v>
                </c:pt>
                <c:pt idx="8">
                  <c:v>3.9134005008040851</c:v>
                </c:pt>
                <c:pt idx="9">
                  <c:v>5.1051906010896921</c:v>
                </c:pt>
                <c:pt idx="10">
                  <c:v>6.5222559463624963</c:v>
                </c:pt>
                <c:pt idx="11">
                  <c:v>7.9048192460886968</c:v>
                </c:pt>
                <c:pt idx="12">
                  <c:v>9.2010781644516815</c:v>
                </c:pt>
                <c:pt idx="13">
                  <c:v>10.443930654118308</c:v>
                </c:pt>
                <c:pt idx="14">
                  <c:v>11.48751764303057</c:v>
                </c:pt>
                <c:pt idx="15">
                  <c:v>12.454783345626753</c:v>
                </c:pt>
                <c:pt idx="16">
                  <c:v>13.088005115549191</c:v>
                </c:pt>
                <c:pt idx="17">
                  <c:v>13.536327652316245</c:v>
                </c:pt>
                <c:pt idx="18">
                  <c:v>13.859245072345242</c:v>
                </c:pt>
                <c:pt idx="19">
                  <c:v>13.95740904507643</c:v>
                </c:pt>
                <c:pt idx="20">
                  <c:v>14.013073801099575</c:v>
                </c:pt>
                <c:pt idx="21">
                  <c:v>13.948545209857434</c:v>
                </c:pt>
                <c:pt idx="22">
                  <c:v>13.955054355333782</c:v>
                </c:pt>
                <c:pt idx="23">
                  <c:v>13.826457283676735</c:v>
                </c:pt>
                <c:pt idx="24">
                  <c:v>13.717347293267895</c:v>
                </c:pt>
                <c:pt idx="25">
                  <c:v>13.593198410916132</c:v>
                </c:pt>
                <c:pt idx="26">
                  <c:v>13.39153564527947</c:v>
                </c:pt>
                <c:pt idx="27">
                  <c:v>13.319107950967451</c:v>
                </c:pt>
                <c:pt idx="28">
                  <c:v>13.152243678453193</c:v>
                </c:pt>
                <c:pt idx="29">
                  <c:v>13.085724405632732</c:v>
                </c:pt>
                <c:pt idx="30">
                  <c:v>13.031171598427497</c:v>
                </c:pt>
                <c:pt idx="31">
                  <c:v>12.983508033127283</c:v>
                </c:pt>
                <c:pt idx="32">
                  <c:v>13.081397552096339</c:v>
                </c:pt>
                <c:pt idx="33">
                  <c:v>13.099907907294503</c:v>
                </c:pt>
                <c:pt idx="34">
                  <c:v>13.252620077857149</c:v>
                </c:pt>
                <c:pt idx="35">
                  <c:v>13.378237114528968</c:v>
                </c:pt>
                <c:pt idx="36">
                  <c:v>13.504167603033395</c:v>
                </c:pt>
                <c:pt idx="37">
                  <c:v>13.691055046756517</c:v>
                </c:pt>
                <c:pt idx="38">
                  <c:v>13.754783422120839</c:v>
                </c:pt>
                <c:pt idx="39">
                  <c:v>13.918609252706881</c:v>
                </c:pt>
                <c:pt idx="40">
                  <c:v>13.964459052554163</c:v>
                </c:pt>
                <c:pt idx="41">
                  <c:v>13.981878815064631</c:v>
                </c:pt>
                <c:pt idx="42">
                  <c:v>13.989989782090758</c:v>
                </c:pt>
                <c:pt idx="43">
                  <c:v>13.868185066631412</c:v>
                </c:pt>
                <c:pt idx="44">
                  <c:v>13.831855519792713</c:v>
                </c:pt>
                <c:pt idx="45">
                  <c:v>13.660873788154447</c:v>
                </c:pt>
                <c:pt idx="46">
                  <c:v>13.52951100627689</c:v>
                </c:pt>
                <c:pt idx="47">
                  <c:v>13.406165936545463</c:v>
                </c:pt>
                <c:pt idx="48">
                  <c:v>13.224319245416323</c:v>
                </c:pt>
                <c:pt idx="49">
                  <c:v>13.165427396561826</c:v>
                </c:pt>
                <c:pt idx="50">
                  <c:v>13.023712877808144</c:v>
                </c:pt>
              </c:numCache>
            </c:numRef>
          </c:yVal>
          <c:smooth val="1"/>
          <c:extLst>
            <c:ext xmlns:c16="http://schemas.microsoft.com/office/drawing/2014/chart" uri="{C3380CC4-5D6E-409C-BE32-E72D297353CC}">
              <c16:uniqueId val="{00000005-E755-4795-A487-ACBADEBAC32B}"/>
            </c:ext>
          </c:extLst>
        </c:ser>
        <c:ser>
          <c:idx val="6"/>
          <c:order val="6"/>
          <c:tx>
            <c:v>0,2 сек</c:v>
          </c:tx>
          <c:marker>
            <c:symbol val="none"/>
          </c:marker>
          <c:xVal>
            <c:numRef>
              <c:f>Момент!$A$3:$A$53</c:f>
              <c:numCache>
                <c:formatCode>0.####</c:formatCode>
                <c:ptCount val="51"/>
                <c:pt idx="0">
                  <c:v>0</c:v>
                </c:pt>
                <c:pt idx="1">
                  <c:v>0.02</c:v>
                </c:pt>
                <c:pt idx="2">
                  <c:v>0.04</c:v>
                </c:pt>
                <c:pt idx="3">
                  <c:v>0.06</c:v>
                </c:pt>
                <c:pt idx="4">
                  <c:v>0.08</c:v>
                </c:pt>
                <c:pt idx="5">
                  <c:v>0.1</c:v>
                </c:pt>
                <c:pt idx="6">
                  <c:v>0.12</c:v>
                </c:pt>
                <c:pt idx="7">
                  <c:v>0.14000000000000001</c:v>
                </c:pt>
                <c:pt idx="8">
                  <c:v>0.16</c:v>
                </c:pt>
                <c:pt idx="9">
                  <c:v>0.18</c:v>
                </c:pt>
                <c:pt idx="10">
                  <c:v>0.2</c:v>
                </c:pt>
                <c:pt idx="11">
                  <c:v>0.22</c:v>
                </c:pt>
                <c:pt idx="12">
                  <c:v>0.24</c:v>
                </c:pt>
                <c:pt idx="13">
                  <c:v>0.26</c:v>
                </c:pt>
                <c:pt idx="14">
                  <c:v>0.28000000000000003</c:v>
                </c:pt>
                <c:pt idx="15">
                  <c:v>0.3</c:v>
                </c:pt>
                <c:pt idx="16">
                  <c:v>0.32</c:v>
                </c:pt>
                <c:pt idx="17">
                  <c:v>0.34</c:v>
                </c:pt>
                <c:pt idx="18">
                  <c:v>0.36</c:v>
                </c:pt>
                <c:pt idx="19">
                  <c:v>0.38</c:v>
                </c:pt>
                <c:pt idx="20">
                  <c:v>0.4</c:v>
                </c:pt>
                <c:pt idx="21">
                  <c:v>0.42</c:v>
                </c:pt>
                <c:pt idx="22">
                  <c:v>0.44</c:v>
                </c:pt>
                <c:pt idx="23">
                  <c:v>0.46</c:v>
                </c:pt>
                <c:pt idx="24">
                  <c:v>0.48</c:v>
                </c:pt>
                <c:pt idx="25">
                  <c:v>0.5</c:v>
                </c:pt>
                <c:pt idx="26">
                  <c:v>0.52</c:v>
                </c:pt>
                <c:pt idx="27">
                  <c:v>0.54</c:v>
                </c:pt>
                <c:pt idx="28">
                  <c:v>0.56000000000000005</c:v>
                </c:pt>
                <c:pt idx="29">
                  <c:v>0.57999999999999996</c:v>
                </c:pt>
                <c:pt idx="30">
                  <c:v>0.6</c:v>
                </c:pt>
                <c:pt idx="31">
                  <c:v>0.62</c:v>
                </c:pt>
                <c:pt idx="32">
                  <c:v>0.64</c:v>
                </c:pt>
                <c:pt idx="33">
                  <c:v>0.66</c:v>
                </c:pt>
                <c:pt idx="34">
                  <c:v>0.68</c:v>
                </c:pt>
                <c:pt idx="35">
                  <c:v>0.70000000000000007</c:v>
                </c:pt>
                <c:pt idx="36">
                  <c:v>0.72</c:v>
                </c:pt>
                <c:pt idx="37">
                  <c:v>0.74</c:v>
                </c:pt>
                <c:pt idx="38">
                  <c:v>0.76</c:v>
                </c:pt>
                <c:pt idx="39">
                  <c:v>0.78</c:v>
                </c:pt>
                <c:pt idx="40">
                  <c:v>0.8</c:v>
                </c:pt>
                <c:pt idx="41">
                  <c:v>0.82000000000000006</c:v>
                </c:pt>
                <c:pt idx="42">
                  <c:v>0.84</c:v>
                </c:pt>
                <c:pt idx="43">
                  <c:v>0.86</c:v>
                </c:pt>
                <c:pt idx="44">
                  <c:v>0.88</c:v>
                </c:pt>
                <c:pt idx="45">
                  <c:v>0.9</c:v>
                </c:pt>
                <c:pt idx="46">
                  <c:v>0.92</c:v>
                </c:pt>
                <c:pt idx="47">
                  <c:v>0.94000000000000006</c:v>
                </c:pt>
                <c:pt idx="48">
                  <c:v>0.96</c:v>
                </c:pt>
                <c:pt idx="49">
                  <c:v>0.98</c:v>
                </c:pt>
                <c:pt idx="50">
                  <c:v>1</c:v>
                </c:pt>
              </c:numCache>
            </c:numRef>
          </c:xVal>
          <c:yVal>
            <c:numRef>
              <c:f>Момент!$W$17:$W$67</c:f>
              <c:numCache>
                <c:formatCode>0.####</c:formatCode>
                <c:ptCount val="51"/>
                <c:pt idx="0">
                  <c:v>0</c:v>
                </c:pt>
                <c:pt idx="1">
                  <c:v>-5.3760883340285739E-2</c:v>
                </c:pt>
                <c:pt idx="2">
                  <c:v>-1.0856906342642837E-3</c:v>
                </c:pt>
                <c:pt idx="3">
                  <c:v>0.48929343717517848</c:v>
                </c:pt>
                <c:pt idx="4">
                  <c:v>1.0207729011992956</c:v>
                </c:pt>
                <c:pt idx="5">
                  <c:v>2.1038187877434571</c:v>
                </c:pt>
                <c:pt idx="6">
                  <c:v>3.6303570636103268</c:v>
                </c:pt>
                <c:pt idx="7">
                  <c:v>5.5126594841200012</c:v>
                </c:pt>
                <c:pt idx="8">
                  <c:v>7.8268010016080698</c:v>
                </c:pt>
                <c:pt idx="9">
                  <c:v>10.210381202179907</c:v>
                </c:pt>
                <c:pt idx="10">
                  <c:v>13.044511892723662</c:v>
                </c:pt>
                <c:pt idx="11">
                  <c:v>15.863399375515773</c:v>
                </c:pt>
                <c:pt idx="12">
                  <c:v>18.403242019539466</c:v>
                </c:pt>
                <c:pt idx="13">
                  <c:v>20.398567871062799</c:v>
                </c:pt>
                <c:pt idx="14">
                  <c:v>21.954262384863036</c:v>
                </c:pt>
                <c:pt idx="15">
                  <c:v>22.805747903509694</c:v>
                </c:pt>
                <c:pt idx="16">
                  <c:v>22.54565316749073</c:v>
                </c:pt>
                <c:pt idx="17">
                  <c:v>21.559995820517219</c:v>
                </c:pt>
                <c:pt idx="18">
                  <c:v>19.891689143090762</c:v>
                </c:pt>
                <c:pt idx="19">
                  <c:v>17.704436887972481</c:v>
                </c:pt>
                <c:pt idx="20">
                  <c:v>14.981635709470467</c:v>
                </c:pt>
                <c:pt idx="21">
                  <c:v>12.033691044199442</c:v>
                </c:pt>
                <c:pt idx="22">
                  <c:v>9.506866691137116</c:v>
                </c:pt>
                <c:pt idx="23">
                  <c:v>7.254346696297433</c:v>
                </c:pt>
                <c:pt idx="24">
                  <c:v>5.480432201667873</c:v>
                </c:pt>
                <c:pt idx="25">
                  <c:v>4.3806489183212669</c:v>
                </c:pt>
                <c:pt idx="26">
                  <c:v>4.2374181230748214</c:v>
                </c:pt>
                <c:pt idx="27">
                  <c:v>5.078220081425302</c:v>
                </c:pt>
                <c:pt idx="28">
                  <c:v>6.4127982138270641</c:v>
                </c:pt>
                <c:pt idx="29">
                  <c:v>8.467011923290201</c:v>
                </c:pt>
                <c:pt idx="30">
                  <c:v>11.080707487375982</c:v>
                </c:pt>
                <c:pt idx="31">
                  <c:v>13.933325022056916</c:v>
                </c:pt>
                <c:pt idx="32">
                  <c:v>16.65592841306723</c:v>
                </c:pt>
                <c:pt idx="33">
                  <c:v>18.945469118296582</c:v>
                </c:pt>
                <c:pt idx="34">
                  <c:v>21.024807954042089</c:v>
                </c:pt>
                <c:pt idx="35">
                  <c:v>22.37582531073425</c:v>
                </c:pt>
                <c:pt idx="36">
                  <c:v>22.770917082983061</c:v>
                </c:pt>
                <c:pt idx="37">
                  <c:v>22.303890012087923</c:v>
                </c:pt>
                <c:pt idx="38">
                  <c:v>21.096768630422613</c:v>
                </c:pt>
                <c:pt idx="39">
                  <c:v>19.370206582113777</c:v>
                </c:pt>
                <c:pt idx="40">
                  <c:v>16.84821061772298</c:v>
                </c:pt>
                <c:pt idx="41">
                  <c:v>14.030432608079073</c:v>
                </c:pt>
                <c:pt idx="42">
                  <c:v>11.324051151108687</c:v>
                </c:pt>
                <c:pt idx="43">
                  <c:v>8.7909010149622127</c:v>
                </c:pt>
                <c:pt idx="44">
                  <c:v>6.638903085547069</c:v>
                </c:pt>
                <c:pt idx="45">
                  <c:v>4.9459222655712747</c:v>
                </c:pt>
                <c:pt idx="46">
                  <c:v>4.2881049295794078</c:v>
                </c:pt>
                <c:pt idx="47">
                  <c:v>4.5084418610158234</c:v>
                </c:pt>
                <c:pt idx="48">
                  <c:v>5.3518698604138475</c:v>
                </c:pt>
                <c:pt idx="49">
                  <c:v>6.9606482110009029</c:v>
                </c:pt>
                <c:pt idx="50">
                  <c:v>9.1992151379068101</c:v>
                </c:pt>
              </c:numCache>
            </c:numRef>
          </c:yVal>
          <c:smooth val="1"/>
          <c:extLst>
            <c:ext xmlns:c16="http://schemas.microsoft.com/office/drawing/2014/chart" uri="{C3380CC4-5D6E-409C-BE32-E72D297353CC}">
              <c16:uniqueId val="{00000006-E755-4795-A487-ACBADEBAC32B}"/>
            </c:ext>
          </c:extLst>
        </c:ser>
        <c:dLbls>
          <c:showLegendKey val="0"/>
          <c:showVal val="0"/>
          <c:showCatName val="0"/>
          <c:showSerName val="0"/>
          <c:showPercent val="0"/>
          <c:showBubbleSize val="0"/>
        </c:dLbls>
        <c:axId val="1772763264"/>
        <c:axId val="1"/>
      </c:scatterChart>
      <c:valAx>
        <c:axId val="17727632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0.1"/>
        <c:minorUnit val="5.000000000000001E-2"/>
      </c:valAx>
      <c:valAx>
        <c:axId val="1"/>
        <c:scaling>
          <c:orientation val="minMax"/>
          <c:max val="30"/>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Момент</a:t>
                </a:r>
                <a:r>
                  <a:rPr lang="ru-RU" sz="1400" baseline="0"/>
                  <a:t> М, Тм</a:t>
                </a:r>
                <a:endParaRPr lang="ru-RU" sz="1400"/>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5"/>
        <c:minorUnit val="2.5"/>
      </c:valAx>
      <c:spPr>
        <a:noFill/>
        <a:ln w="25400">
          <a:noFill/>
        </a:ln>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Кд</c:v>
          </c:tx>
          <c:spPr>
            <a:ln w="38100" cap="rnd">
              <a:solidFill>
                <a:schemeClr val="accent1"/>
              </a:solidFill>
              <a:round/>
            </a:ln>
            <a:effectLst/>
          </c:spPr>
          <c:marker>
            <c:symbol val="none"/>
          </c:marker>
          <c:xVal>
            <c:numRef>
              <c:f>'Неразрезная балка'!$A$2:$A$15</c:f>
              <c:numCache>
                <c:formatCode>General</c:formatCode>
                <c:ptCount val="14"/>
                <c:pt idx="0">
                  <c:v>1E-3</c:v>
                </c:pt>
                <c:pt idx="1">
                  <c:v>0.01</c:v>
                </c:pt>
                <c:pt idx="2">
                  <c:v>0.02</c:v>
                </c:pt>
                <c:pt idx="3">
                  <c:v>0.03</c:v>
                </c:pt>
                <c:pt idx="4">
                  <c:v>0.04</c:v>
                </c:pt>
                <c:pt idx="5">
                  <c:v>0.05</c:v>
                </c:pt>
                <c:pt idx="6">
                  <c:v>0.06</c:v>
                </c:pt>
                <c:pt idx="7">
                  <c:v>7.0000000000000007E-2</c:v>
                </c:pt>
                <c:pt idx="8">
                  <c:v>0.08</c:v>
                </c:pt>
                <c:pt idx="9">
                  <c:v>0.09</c:v>
                </c:pt>
                <c:pt idx="10">
                  <c:v>0.1</c:v>
                </c:pt>
                <c:pt idx="11">
                  <c:v>0.2</c:v>
                </c:pt>
                <c:pt idx="12">
                  <c:v>0.3</c:v>
                </c:pt>
                <c:pt idx="13">
                  <c:v>0.4</c:v>
                </c:pt>
              </c:numCache>
            </c:numRef>
          </c:xVal>
          <c:yVal>
            <c:numRef>
              <c:f>'Неразрезная балка'!$C$2:$C$15</c:f>
              <c:numCache>
                <c:formatCode>General</c:formatCode>
                <c:ptCount val="14"/>
                <c:pt idx="0">
                  <c:v>1.9884672619047621</c:v>
                </c:pt>
                <c:pt idx="1">
                  <c:v>1.9866071428571428</c:v>
                </c:pt>
                <c:pt idx="2">
                  <c:v>1.9754464285714286</c:v>
                </c:pt>
                <c:pt idx="3">
                  <c:v>1.9754464285714286</c:v>
                </c:pt>
                <c:pt idx="4">
                  <c:v>1.9680059523809523</c:v>
                </c:pt>
                <c:pt idx="5">
                  <c:v>1.9587053571428572</c:v>
                </c:pt>
                <c:pt idx="6">
                  <c:v>1.9469866071428572</c:v>
                </c:pt>
                <c:pt idx="7">
                  <c:v>1.9345238095238095</c:v>
                </c:pt>
                <c:pt idx="8">
                  <c:v>1.9196428571428572</c:v>
                </c:pt>
                <c:pt idx="9">
                  <c:v>1.9047619047619049</c:v>
                </c:pt>
                <c:pt idx="10">
                  <c:v>1.8880208333333335</c:v>
                </c:pt>
                <c:pt idx="11">
                  <c:v>1.6443452380952384</c:v>
                </c:pt>
                <c:pt idx="12">
                  <c:v>1.3262648809523809</c:v>
                </c:pt>
                <c:pt idx="13">
                  <c:v>1.0230654761904763</c:v>
                </c:pt>
              </c:numCache>
            </c:numRef>
          </c:yVal>
          <c:smooth val="1"/>
          <c:extLst>
            <c:ext xmlns:c16="http://schemas.microsoft.com/office/drawing/2014/chart" uri="{C3380CC4-5D6E-409C-BE32-E72D297353CC}">
              <c16:uniqueId val="{00000000-F592-4970-A469-BDAC8E452134}"/>
            </c:ext>
          </c:extLst>
        </c:ser>
        <c:dLbls>
          <c:showLegendKey val="0"/>
          <c:showVal val="0"/>
          <c:showCatName val="0"/>
          <c:showSerName val="0"/>
          <c:showPercent val="0"/>
          <c:showBubbleSize val="0"/>
        </c:dLbls>
        <c:axId val="1916270175"/>
        <c:axId val="1928048639"/>
      </c:scatterChart>
      <c:valAx>
        <c:axId val="1916270175"/>
        <c:scaling>
          <c:orientation val="minMax"/>
          <c:max val="0.4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dirty="0"/>
                  <a:t>Время</a:t>
                </a:r>
                <a:r>
                  <a:rPr lang="ru-RU" sz="1400" baseline="0" dirty="0"/>
                  <a:t> отказа</a:t>
                </a:r>
                <a:r>
                  <a:rPr lang="en-US" sz="1400" baseline="0" dirty="0"/>
                  <a:t> t</a:t>
                </a:r>
                <a:r>
                  <a:rPr lang="ru-RU" sz="1400" baseline="0" dirty="0"/>
                  <a:t>, сек</a:t>
                </a:r>
                <a:endParaRPr lang="ru-RU" sz="1400"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1928048639"/>
        <c:crosses val="autoZero"/>
        <c:crossBetween val="midCat"/>
        <c:majorUnit val="2.0000000000000004E-2"/>
        <c:minorUnit val="1.0000000000000002E-2"/>
      </c:valAx>
      <c:valAx>
        <c:axId val="1928048639"/>
        <c:scaling>
          <c:orientation val="minMax"/>
          <c:max val="2"/>
          <c:min val="0.8"/>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Кд</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ru-RU"/>
          </a:p>
        </c:txPr>
        <c:crossAx val="1916270175"/>
        <c:crosses val="autoZero"/>
        <c:crossBetween val="midCat"/>
        <c:majorUnit val="0.1"/>
        <c:minorUnit val="5.000000000000001E-2"/>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2060"/>
      </a:solid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Кд=1</c:v>
          </c:tx>
          <c:marker>
            <c:symbol val="none"/>
          </c:marker>
          <c:xVal>
            <c:numRef>
              <c:f>'Перемещения узел 4'!$A$23:$A$43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'Перемещения узел 4'!$J$23:$J$43</c:f>
              <c:numCache>
                <c:formatCode>0.####</c:formatCode>
                <c:ptCount val="21"/>
                <c:pt idx="0">
                  <c:v>-19.8</c:v>
                </c:pt>
                <c:pt idx="1">
                  <c:v>-19.8</c:v>
                </c:pt>
                <c:pt idx="2">
                  <c:v>-19.8</c:v>
                </c:pt>
                <c:pt idx="3">
                  <c:v>-19.8</c:v>
                </c:pt>
                <c:pt idx="4">
                  <c:v>-19.8</c:v>
                </c:pt>
                <c:pt idx="5">
                  <c:v>-19.8</c:v>
                </c:pt>
                <c:pt idx="6">
                  <c:v>-19.8</c:v>
                </c:pt>
                <c:pt idx="7">
                  <c:v>-19.8</c:v>
                </c:pt>
                <c:pt idx="8">
                  <c:v>-19.8</c:v>
                </c:pt>
                <c:pt idx="9">
                  <c:v>-19.8</c:v>
                </c:pt>
                <c:pt idx="10">
                  <c:v>-19.8</c:v>
                </c:pt>
                <c:pt idx="11">
                  <c:v>-19.8</c:v>
                </c:pt>
                <c:pt idx="12">
                  <c:v>-19.8</c:v>
                </c:pt>
                <c:pt idx="13">
                  <c:v>-19.8</c:v>
                </c:pt>
                <c:pt idx="14">
                  <c:v>-19.8</c:v>
                </c:pt>
                <c:pt idx="15">
                  <c:v>-19.8</c:v>
                </c:pt>
                <c:pt idx="16">
                  <c:v>-19.8</c:v>
                </c:pt>
                <c:pt idx="17">
                  <c:v>-19.8</c:v>
                </c:pt>
                <c:pt idx="18">
                  <c:v>-19.8</c:v>
                </c:pt>
                <c:pt idx="19">
                  <c:v>-19.8</c:v>
                </c:pt>
                <c:pt idx="20">
                  <c:v>-19.8</c:v>
                </c:pt>
              </c:numCache>
            </c:numRef>
          </c:yVal>
          <c:smooth val="1"/>
          <c:extLst>
            <c:ext xmlns:c16="http://schemas.microsoft.com/office/drawing/2014/chart" uri="{C3380CC4-5D6E-409C-BE32-E72D297353CC}">
              <c16:uniqueId val="{00000000-8F2A-4859-9A28-A20DB5796215}"/>
            </c:ext>
          </c:extLst>
        </c:ser>
        <c:ser>
          <c:idx val="1"/>
          <c:order val="1"/>
          <c:tx>
            <c:v>Кд=2</c:v>
          </c:tx>
          <c:marker>
            <c:symbol val="none"/>
          </c:marker>
          <c:xVal>
            <c:numRef>
              <c:f>'Перемещения узел 4'!$A$23:$A$43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'Перемещения узел 4'!$I$23:$I$43</c:f>
              <c:numCache>
                <c:formatCode>0.####</c:formatCode>
                <c:ptCount val="21"/>
                <c:pt idx="0">
                  <c:v>-39.6</c:v>
                </c:pt>
                <c:pt idx="1">
                  <c:v>-39.6</c:v>
                </c:pt>
                <c:pt idx="2">
                  <c:v>-39.6</c:v>
                </c:pt>
                <c:pt idx="3">
                  <c:v>-39.6</c:v>
                </c:pt>
                <c:pt idx="4">
                  <c:v>-39.6</c:v>
                </c:pt>
                <c:pt idx="5">
                  <c:v>-39.6</c:v>
                </c:pt>
                <c:pt idx="6">
                  <c:v>-39.6</c:v>
                </c:pt>
                <c:pt idx="7">
                  <c:v>-39.6</c:v>
                </c:pt>
                <c:pt idx="8">
                  <c:v>-39.6</c:v>
                </c:pt>
                <c:pt idx="9">
                  <c:v>-39.6</c:v>
                </c:pt>
                <c:pt idx="10">
                  <c:v>-39.6</c:v>
                </c:pt>
                <c:pt idx="11">
                  <c:v>-39.6</c:v>
                </c:pt>
                <c:pt idx="12">
                  <c:v>-39.6</c:v>
                </c:pt>
                <c:pt idx="13">
                  <c:v>-39.6</c:v>
                </c:pt>
                <c:pt idx="14">
                  <c:v>-39.6</c:v>
                </c:pt>
                <c:pt idx="15">
                  <c:v>-39.6</c:v>
                </c:pt>
                <c:pt idx="16">
                  <c:v>-39.6</c:v>
                </c:pt>
                <c:pt idx="17">
                  <c:v>-39.6</c:v>
                </c:pt>
                <c:pt idx="18">
                  <c:v>-39.6</c:v>
                </c:pt>
                <c:pt idx="19">
                  <c:v>-39.6</c:v>
                </c:pt>
                <c:pt idx="20">
                  <c:v>-39.6</c:v>
                </c:pt>
              </c:numCache>
            </c:numRef>
          </c:yVal>
          <c:smooth val="1"/>
          <c:extLst>
            <c:ext xmlns:c16="http://schemas.microsoft.com/office/drawing/2014/chart" uri="{C3380CC4-5D6E-409C-BE32-E72D297353CC}">
              <c16:uniqueId val="{00000001-8F2A-4859-9A28-A20DB5796215}"/>
            </c:ext>
          </c:extLst>
        </c:ser>
        <c:ser>
          <c:idx val="2"/>
          <c:order val="2"/>
          <c:tx>
            <c:v>0,0008 сек</c:v>
          </c:tx>
          <c:marker>
            <c:symbol val="none"/>
          </c:marker>
          <c:xVal>
            <c:numRef>
              <c:f>'Перемещения узел 4'!$A$23:$A$43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'Перемещения узел 4'!$B$23:$B$43</c:f>
              <c:numCache>
                <c:formatCode>0.####</c:formatCode>
                <c:ptCount val="21"/>
                <c:pt idx="0">
                  <c:v>-0.49041650371003626</c:v>
                </c:pt>
                <c:pt idx="1">
                  <c:v>-5.1582488142485756</c:v>
                </c:pt>
                <c:pt idx="2">
                  <c:v>-13.72056983029697</c:v>
                </c:pt>
                <c:pt idx="3">
                  <c:v>-25.962316558789638</c:v>
                </c:pt>
                <c:pt idx="4">
                  <c:v>-34.371582568594846</c:v>
                </c:pt>
                <c:pt idx="5">
                  <c:v>-38.116524785980594</c:v>
                </c:pt>
                <c:pt idx="6">
                  <c:v>-34.064234302298111</c:v>
                </c:pt>
                <c:pt idx="7">
                  <c:v>-25.076439548992642</c:v>
                </c:pt>
                <c:pt idx="8">
                  <c:v>-13.422746670498444</c:v>
                </c:pt>
                <c:pt idx="9">
                  <c:v>-4.3888670900190654</c:v>
                </c:pt>
                <c:pt idx="10">
                  <c:v>-1.3518240650300533</c:v>
                </c:pt>
                <c:pt idx="11">
                  <c:v>-5.2393514443408504</c:v>
                </c:pt>
                <c:pt idx="12">
                  <c:v>-15.431658496662484</c:v>
                </c:pt>
                <c:pt idx="13">
                  <c:v>-26.158061308210662</c:v>
                </c:pt>
                <c:pt idx="14">
                  <c:v>-35.712202624451791</c:v>
                </c:pt>
                <c:pt idx="15">
                  <c:v>-37.664595283807493</c:v>
                </c:pt>
                <c:pt idx="16">
                  <c:v>-34.234019220635311</c:v>
                </c:pt>
                <c:pt idx="17">
                  <c:v>-23.664308696978718</c:v>
                </c:pt>
                <c:pt idx="18">
                  <c:v>-12.858402007044829</c:v>
                </c:pt>
                <c:pt idx="19">
                  <c:v>-3.4691318218734324</c:v>
                </c:pt>
                <c:pt idx="20">
                  <c:v>-1.8905273368674711</c:v>
                </c:pt>
              </c:numCache>
            </c:numRef>
          </c:yVal>
          <c:smooth val="1"/>
          <c:extLst>
            <c:ext xmlns:c16="http://schemas.microsoft.com/office/drawing/2014/chart" uri="{C3380CC4-5D6E-409C-BE32-E72D297353CC}">
              <c16:uniqueId val="{00000002-8F2A-4859-9A28-A20DB5796215}"/>
            </c:ext>
          </c:extLst>
        </c:ser>
        <c:ser>
          <c:idx val="3"/>
          <c:order val="3"/>
          <c:tx>
            <c:v>0,001 сек</c:v>
          </c:tx>
          <c:marker>
            <c:symbol val="none"/>
          </c:marker>
          <c:xVal>
            <c:numRef>
              <c:f>'Перемещения узел 4'!$A$23:$A$43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'Перемещения узел 4'!$C$23:$C$43</c:f>
              <c:numCache>
                <c:formatCode>0.####</c:formatCode>
                <c:ptCount val="21"/>
                <c:pt idx="0">
                  <c:v>-0.49041650370857659</c:v>
                </c:pt>
                <c:pt idx="1">
                  <c:v>-5.1405333935913022</c:v>
                </c:pt>
                <c:pt idx="2">
                  <c:v>-13.679286270467722</c:v>
                </c:pt>
                <c:pt idx="3">
                  <c:v>-25.913583366413913</c:v>
                </c:pt>
                <c:pt idx="4">
                  <c:v>-34.329731145974094</c:v>
                </c:pt>
                <c:pt idx="5">
                  <c:v>-38.122693198732385</c:v>
                </c:pt>
                <c:pt idx="6">
                  <c:v>-34.091687966291758</c:v>
                </c:pt>
                <c:pt idx="7">
                  <c:v>-25.131659166117405</c:v>
                </c:pt>
                <c:pt idx="8">
                  <c:v>-13.456369003089399</c:v>
                </c:pt>
                <c:pt idx="9">
                  <c:v>-4.4171166826921651</c:v>
                </c:pt>
                <c:pt idx="10">
                  <c:v>-1.3424237906150243</c:v>
                </c:pt>
                <c:pt idx="11">
                  <c:v>-5.2162894808892482</c:v>
                </c:pt>
                <c:pt idx="12">
                  <c:v>-15.37946346352639</c:v>
                </c:pt>
                <c:pt idx="13">
                  <c:v>-26.111148206442081</c:v>
                </c:pt>
                <c:pt idx="14">
                  <c:v>-35.680445386785181</c:v>
                </c:pt>
                <c:pt idx="15">
                  <c:v>-37.66892228703751</c:v>
                </c:pt>
                <c:pt idx="16">
                  <c:v>-34.263246235652204</c:v>
                </c:pt>
                <c:pt idx="17">
                  <c:v>-23.700750942460541</c:v>
                </c:pt>
                <c:pt idx="18">
                  <c:v>-12.899024469989898</c:v>
                </c:pt>
                <c:pt idx="19">
                  <c:v>-3.4899477119269116</c:v>
                </c:pt>
                <c:pt idx="20">
                  <c:v>-1.8978457789341321</c:v>
                </c:pt>
              </c:numCache>
            </c:numRef>
          </c:yVal>
          <c:smooth val="1"/>
          <c:extLst>
            <c:ext xmlns:c16="http://schemas.microsoft.com/office/drawing/2014/chart" uri="{C3380CC4-5D6E-409C-BE32-E72D297353CC}">
              <c16:uniqueId val="{00000003-8F2A-4859-9A28-A20DB5796215}"/>
            </c:ext>
          </c:extLst>
        </c:ser>
        <c:ser>
          <c:idx val="4"/>
          <c:order val="4"/>
          <c:tx>
            <c:v>0,01</c:v>
          </c:tx>
          <c:marker>
            <c:symbol val="none"/>
          </c:marker>
          <c:xVal>
            <c:numRef>
              <c:f>'Перемещения узел 4'!$A$23:$A$43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'Перемещения узел 4'!$C$23:$C$43</c:f>
              <c:numCache>
                <c:formatCode>0.####</c:formatCode>
                <c:ptCount val="21"/>
                <c:pt idx="0">
                  <c:v>-0.49041650370857659</c:v>
                </c:pt>
                <c:pt idx="1">
                  <c:v>-5.1405333935913022</c:v>
                </c:pt>
                <c:pt idx="2">
                  <c:v>-13.679286270467722</c:v>
                </c:pt>
                <c:pt idx="3">
                  <c:v>-25.913583366413913</c:v>
                </c:pt>
                <c:pt idx="4">
                  <c:v>-34.329731145974094</c:v>
                </c:pt>
                <c:pt idx="5">
                  <c:v>-38.122693198732385</c:v>
                </c:pt>
                <c:pt idx="6">
                  <c:v>-34.091687966291758</c:v>
                </c:pt>
                <c:pt idx="7">
                  <c:v>-25.131659166117405</c:v>
                </c:pt>
                <c:pt idx="8">
                  <c:v>-13.456369003089399</c:v>
                </c:pt>
                <c:pt idx="9">
                  <c:v>-4.4171166826921651</c:v>
                </c:pt>
                <c:pt idx="10">
                  <c:v>-1.3424237906150243</c:v>
                </c:pt>
                <c:pt idx="11">
                  <c:v>-5.2162894808892482</c:v>
                </c:pt>
                <c:pt idx="12">
                  <c:v>-15.37946346352639</c:v>
                </c:pt>
                <c:pt idx="13">
                  <c:v>-26.111148206442081</c:v>
                </c:pt>
                <c:pt idx="14">
                  <c:v>-35.680445386785181</c:v>
                </c:pt>
                <c:pt idx="15">
                  <c:v>-37.66892228703751</c:v>
                </c:pt>
                <c:pt idx="16">
                  <c:v>-34.263246235652204</c:v>
                </c:pt>
                <c:pt idx="17">
                  <c:v>-23.700750942460541</c:v>
                </c:pt>
                <c:pt idx="18">
                  <c:v>-12.899024469989898</c:v>
                </c:pt>
                <c:pt idx="19">
                  <c:v>-3.4899477119269116</c:v>
                </c:pt>
                <c:pt idx="20">
                  <c:v>-1.8978457789341321</c:v>
                </c:pt>
              </c:numCache>
            </c:numRef>
          </c:yVal>
          <c:smooth val="1"/>
          <c:extLst>
            <c:ext xmlns:c16="http://schemas.microsoft.com/office/drawing/2014/chart" uri="{C3380CC4-5D6E-409C-BE32-E72D297353CC}">
              <c16:uniqueId val="{00000004-8F2A-4859-9A28-A20DB5796215}"/>
            </c:ext>
          </c:extLst>
        </c:ser>
        <c:ser>
          <c:idx val="5"/>
          <c:order val="5"/>
          <c:tx>
            <c:v>0.025 сек</c:v>
          </c:tx>
          <c:spPr>
            <a:ln w="28575"/>
          </c:spPr>
          <c:marker>
            <c:symbol val="none"/>
          </c:marker>
          <c:xVal>
            <c:numRef>
              <c:f>'Перемещения узел 4'!$A$23:$A$43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'Перемещения узел 4'!$E$23:$E$43</c:f>
              <c:numCache>
                <c:formatCode>0.####</c:formatCode>
                <c:ptCount val="21"/>
                <c:pt idx="0">
                  <c:v>-0.49041650370836987</c:v>
                </c:pt>
                <c:pt idx="1">
                  <c:v>-2.6251163937377622</c:v>
                </c:pt>
                <c:pt idx="2">
                  <c:v>-9.251121400962143</c:v>
                </c:pt>
                <c:pt idx="3">
                  <c:v>-20.09640588204789</c:v>
                </c:pt>
                <c:pt idx="4">
                  <c:v>-30.555245549762589</c:v>
                </c:pt>
                <c:pt idx="5">
                  <c:v>-37.310066855845328</c:v>
                </c:pt>
                <c:pt idx="6">
                  <c:v>-36.517717578297429</c:v>
                </c:pt>
                <c:pt idx="7">
                  <c:v>-30.12433631549062</c:v>
                </c:pt>
                <c:pt idx="8">
                  <c:v>-18.677399755805055</c:v>
                </c:pt>
                <c:pt idx="9">
                  <c:v>-8.7233746592131745</c:v>
                </c:pt>
                <c:pt idx="10">
                  <c:v>-2.0855088775616237</c:v>
                </c:pt>
                <c:pt idx="11">
                  <c:v>-3.1649860709598037</c:v>
                </c:pt>
                <c:pt idx="12">
                  <c:v>-9.9638745323031213</c:v>
                </c:pt>
                <c:pt idx="13">
                  <c:v>-21.220560954404256</c:v>
                </c:pt>
                <c:pt idx="14">
                  <c:v>-31.355527703820162</c:v>
                </c:pt>
                <c:pt idx="15">
                  <c:v>-37.502167004248861</c:v>
                </c:pt>
                <c:pt idx="16">
                  <c:v>-36.311488130939928</c:v>
                </c:pt>
                <c:pt idx="17">
                  <c:v>-28.969886614479368</c:v>
                </c:pt>
                <c:pt idx="18">
                  <c:v>-17.999006807070153</c:v>
                </c:pt>
                <c:pt idx="19">
                  <c:v>-7.5499683028170503</c:v>
                </c:pt>
                <c:pt idx="20">
                  <c:v>-2.2684498078436879</c:v>
                </c:pt>
              </c:numCache>
            </c:numRef>
          </c:yVal>
          <c:smooth val="1"/>
          <c:extLst>
            <c:ext xmlns:c16="http://schemas.microsoft.com/office/drawing/2014/chart" uri="{C3380CC4-5D6E-409C-BE32-E72D297353CC}">
              <c16:uniqueId val="{00000005-8F2A-4859-9A28-A20DB5796215}"/>
            </c:ext>
          </c:extLst>
        </c:ser>
        <c:ser>
          <c:idx val="6"/>
          <c:order val="6"/>
          <c:tx>
            <c:v>0,06</c:v>
          </c:tx>
          <c:marker>
            <c:symbol val="none"/>
          </c:marker>
          <c:xVal>
            <c:numRef>
              <c:f>'Перемещения узел 4'!$A$23:$A$43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'Перемещения узел 4'!$F$23:$F$43</c:f>
              <c:numCache>
                <c:formatCode>0.####</c:formatCode>
                <c:ptCount val="21"/>
                <c:pt idx="0">
                  <c:v>-0.49041650371207618</c:v>
                </c:pt>
                <c:pt idx="1">
                  <c:v>-1.3820634274158445</c:v>
                </c:pt>
                <c:pt idx="2">
                  <c:v>-5.0357799176431852</c:v>
                </c:pt>
                <c:pt idx="3">
                  <c:v>-12.922922898393995</c:v>
                </c:pt>
                <c:pt idx="4">
                  <c:v>-23.061073982500275</c:v>
                </c:pt>
                <c:pt idx="5">
                  <c:v>-32.240306422853692</c:v>
                </c:pt>
                <c:pt idx="6">
                  <c:v>-36.254765745745935</c:v>
                </c:pt>
                <c:pt idx="7">
                  <c:v>-34.155570410268645</c:v>
                </c:pt>
                <c:pt idx="8">
                  <c:v>-26.177754346316519</c:v>
                </c:pt>
                <c:pt idx="9">
                  <c:v>-15.946171158050266</c:v>
                </c:pt>
                <c:pt idx="10">
                  <c:v>-7.0134361916582586</c:v>
                </c:pt>
                <c:pt idx="11">
                  <c:v>-3.1880096583857576</c:v>
                </c:pt>
                <c:pt idx="12">
                  <c:v>-5.6905106961109873</c:v>
                </c:pt>
                <c:pt idx="13">
                  <c:v>-13.715151671952318</c:v>
                </c:pt>
                <c:pt idx="14">
                  <c:v>-24.084130359153985</c:v>
                </c:pt>
                <c:pt idx="15">
                  <c:v>-32.733110643887819</c:v>
                </c:pt>
                <c:pt idx="16">
                  <c:v>-36.449193638152174</c:v>
                </c:pt>
                <c:pt idx="17">
                  <c:v>-33.501416240933494</c:v>
                </c:pt>
                <c:pt idx="18">
                  <c:v>-25.428152231037782</c:v>
                </c:pt>
                <c:pt idx="19">
                  <c:v>-14.89752745620091</c:v>
                </c:pt>
                <c:pt idx="20">
                  <c:v>-6.5500463531978017</c:v>
                </c:pt>
              </c:numCache>
            </c:numRef>
          </c:yVal>
          <c:smooth val="1"/>
          <c:extLst>
            <c:ext xmlns:c16="http://schemas.microsoft.com/office/drawing/2014/chart" uri="{C3380CC4-5D6E-409C-BE32-E72D297353CC}">
              <c16:uniqueId val="{00000006-8F2A-4859-9A28-A20DB5796215}"/>
            </c:ext>
          </c:extLst>
        </c:ser>
        <c:ser>
          <c:idx val="7"/>
          <c:order val="7"/>
          <c:tx>
            <c:v>0,1 сек</c:v>
          </c:tx>
          <c:spPr>
            <a:ln>
              <a:solidFill>
                <a:srgbClr val="C00000"/>
              </a:solidFill>
            </a:ln>
          </c:spPr>
          <c:marker>
            <c:symbol val="none"/>
          </c:marker>
          <c:xVal>
            <c:numRef>
              <c:f>'Перемещения узел 4'!$A$23:$A$43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'Перемещения узел 4'!$G$23:$G$43</c:f>
              <c:numCache>
                <c:formatCode>0.####</c:formatCode>
                <c:ptCount val="21"/>
                <c:pt idx="0">
                  <c:v>-0.49041650371127682</c:v>
                </c:pt>
                <c:pt idx="1">
                  <c:v>-1.0269054370337916</c:v>
                </c:pt>
                <c:pt idx="2">
                  <c:v>-3.2225543674706647</c:v>
                </c:pt>
                <c:pt idx="3">
                  <c:v>-8.1286756584837097</c:v>
                </c:pt>
                <c:pt idx="4">
                  <c:v>-15.640867858915071</c:v>
                </c:pt>
                <c:pt idx="5">
                  <c:v>-24.311967159376575</c:v>
                </c:pt>
                <c:pt idx="6">
                  <c:v>-31.113966792850395</c:v>
                </c:pt>
                <c:pt idx="7">
                  <c:v>-33.622762444490562</c:v>
                </c:pt>
                <c:pt idx="8">
                  <c:v>-30.639569222425958</c:v>
                </c:pt>
                <c:pt idx="9">
                  <c:v>-23.5045566698663</c:v>
                </c:pt>
                <c:pt idx="10">
                  <c:v>-14.892616041891099</c:v>
                </c:pt>
                <c:pt idx="11">
                  <c:v>-8.1698590834953091</c:v>
                </c:pt>
                <c:pt idx="12">
                  <c:v>-5.9894826602757192</c:v>
                </c:pt>
                <c:pt idx="13">
                  <c:v>-9.1246499226620745</c:v>
                </c:pt>
                <c:pt idx="14">
                  <c:v>-16.433269681589032</c:v>
                </c:pt>
                <c:pt idx="15">
                  <c:v>-25.018872519545177</c:v>
                </c:pt>
                <c:pt idx="16">
                  <c:v>-31.592603220274942</c:v>
                </c:pt>
                <c:pt idx="17">
                  <c:v>-33.526670671350814</c:v>
                </c:pt>
                <c:pt idx="18">
                  <c:v>-30.182802192411476</c:v>
                </c:pt>
                <c:pt idx="19">
                  <c:v>-22.695659804423268</c:v>
                </c:pt>
                <c:pt idx="20">
                  <c:v>-14.194721396352001</c:v>
                </c:pt>
              </c:numCache>
            </c:numRef>
          </c:yVal>
          <c:smooth val="1"/>
          <c:extLst>
            <c:ext xmlns:c16="http://schemas.microsoft.com/office/drawing/2014/chart" uri="{C3380CC4-5D6E-409C-BE32-E72D297353CC}">
              <c16:uniqueId val="{00000007-8F2A-4859-9A28-A20DB5796215}"/>
            </c:ext>
          </c:extLst>
        </c:ser>
        <c:ser>
          <c:idx val="8"/>
          <c:order val="8"/>
          <c:tx>
            <c:v>0,25 сек</c:v>
          </c:tx>
          <c:spPr>
            <a:ln w="28575"/>
          </c:spPr>
          <c:marker>
            <c:symbol val="none"/>
          </c:marker>
          <c:xVal>
            <c:numRef>
              <c:f>'Перемещения узел 4'!$A$23:$A$43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'Перемещения узел 4'!$H$23:$H$43</c:f>
              <c:numCache>
                <c:formatCode>0.####</c:formatCode>
                <c:ptCount val="21"/>
                <c:pt idx="0">
                  <c:v>-0.49041650371153855</c:v>
                </c:pt>
                <c:pt idx="1">
                  <c:v>-0.70726324569444887</c:v>
                </c:pt>
                <c:pt idx="2">
                  <c:v>-1.5906513723198104</c:v>
                </c:pt>
                <c:pt idx="3">
                  <c:v>-3.5592589535675576</c:v>
                </c:pt>
                <c:pt idx="4">
                  <c:v>-6.5654367141891923</c:v>
                </c:pt>
                <c:pt idx="5">
                  <c:v>-10.251056743129423</c:v>
                </c:pt>
                <c:pt idx="6">
                  <c:v>-13.838826090310592</c:v>
                </c:pt>
                <c:pt idx="7">
                  <c:v>-16.801309043066691</c:v>
                </c:pt>
                <c:pt idx="8">
                  <c:v>-18.600001525703089</c:v>
                </c:pt>
                <c:pt idx="9">
                  <c:v>-19.427706180608094</c:v>
                </c:pt>
                <c:pt idx="10">
                  <c:v>-19.577867318397882</c:v>
                </c:pt>
                <c:pt idx="11">
                  <c:v>-19.645749684588605</c:v>
                </c:pt>
                <c:pt idx="12">
                  <c:v>-19.717782226229989</c:v>
                </c:pt>
                <c:pt idx="13">
                  <c:v>-19.846059267320054</c:v>
                </c:pt>
                <c:pt idx="14">
                  <c:v>-19.924660697652868</c:v>
                </c:pt>
                <c:pt idx="15">
                  <c:v>-19.950733813302744</c:v>
                </c:pt>
                <c:pt idx="16">
                  <c:v>-19.919505293800803</c:v>
                </c:pt>
                <c:pt idx="17">
                  <c:v>-19.798520960326211</c:v>
                </c:pt>
                <c:pt idx="18">
                  <c:v>-19.720606585694764</c:v>
                </c:pt>
                <c:pt idx="19">
                  <c:v>-19.59650596083873</c:v>
                </c:pt>
                <c:pt idx="20">
                  <c:v>-19.619379156845277</c:v>
                </c:pt>
              </c:numCache>
            </c:numRef>
          </c:yVal>
          <c:smooth val="1"/>
          <c:extLst>
            <c:ext xmlns:c16="http://schemas.microsoft.com/office/drawing/2014/chart" uri="{C3380CC4-5D6E-409C-BE32-E72D297353CC}">
              <c16:uniqueId val="{00000008-8F2A-4859-9A28-A20DB5796215}"/>
            </c:ext>
          </c:extLst>
        </c:ser>
        <c:dLbls>
          <c:showLegendKey val="0"/>
          <c:showVal val="0"/>
          <c:showCatName val="0"/>
          <c:showSerName val="0"/>
          <c:showPercent val="0"/>
          <c:showBubbleSize val="0"/>
        </c:dLbls>
        <c:axId val="1772763264"/>
        <c:axId val="1"/>
      </c:scatterChart>
      <c:valAx>
        <c:axId val="1772763264"/>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5.000000000000001E-2"/>
      </c:valAx>
      <c:valAx>
        <c:axId val="1"/>
        <c:scaling>
          <c:orientation val="minMax"/>
          <c:max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Перемещение</a:t>
                </a:r>
                <a:r>
                  <a:rPr lang="ru-RU" sz="1400" baseline="0"/>
                  <a:t> </a:t>
                </a:r>
                <a:r>
                  <a:rPr lang="en-US" sz="1400" baseline="0"/>
                  <a:t>Z, </a:t>
                </a:r>
                <a:r>
                  <a:rPr lang="ru-RU" sz="1400" baseline="0"/>
                  <a:t>мм</a:t>
                </a:r>
                <a:endParaRPr lang="ru-RU" sz="14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5"/>
        <c:minorUnit val="2.5"/>
      </c:valAx>
      <c:spPr>
        <a:noFill/>
        <a:ln w="25400">
          <a:noFill/>
        </a:ln>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Кд=1</c:v>
          </c:tx>
          <c:marker>
            <c:symbol val="none"/>
          </c:marker>
          <c:xVal>
            <c:numRef>
              <c:f>Момент!$A$23:$A$43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Момент!$J$23:$J$43</c:f>
              <c:numCache>
                <c:formatCode>0.####</c:formatCode>
                <c:ptCount val="21"/>
                <c:pt idx="0">
                  <c:v>7.8</c:v>
                </c:pt>
                <c:pt idx="1">
                  <c:v>7.8</c:v>
                </c:pt>
                <c:pt idx="2">
                  <c:v>7.8</c:v>
                </c:pt>
                <c:pt idx="3">
                  <c:v>7.8</c:v>
                </c:pt>
                <c:pt idx="4">
                  <c:v>7.8</c:v>
                </c:pt>
                <c:pt idx="5">
                  <c:v>7.8</c:v>
                </c:pt>
                <c:pt idx="6">
                  <c:v>7.8</c:v>
                </c:pt>
                <c:pt idx="7">
                  <c:v>7.8</c:v>
                </c:pt>
                <c:pt idx="8">
                  <c:v>7.8</c:v>
                </c:pt>
                <c:pt idx="9">
                  <c:v>7.8</c:v>
                </c:pt>
                <c:pt idx="10">
                  <c:v>7.8</c:v>
                </c:pt>
                <c:pt idx="11">
                  <c:v>7.8</c:v>
                </c:pt>
                <c:pt idx="12">
                  <c:v>7.8</c:v>
                </c:pt>
                <c:pt idx="13">
                  <c:v>7.8</c:v>
                </c:pt>
                <c:pt idx="14">
                  <c:v>7.8</c:v>
                </c:pt>
                <c:pt idx="15">
                  <c:v>7.8</c:v>
                </c:pt>
                <c:pt idx="16">
                  <c:v>7.8</c:v>
                </c:pt>
                <c:pt idx="17">
                  <c:v>7.8</c:v>
                </c:pt>
                <c:pt idx="18">
                  <c:v>7.8</c:v>
                </c:pt>
                <c:pt idx="19">
                  <c:v>7.8</c:v>
                </c:pt>
                <c:pt idx="20">
                  <c:v>7.8</c:v>
                </c:pt>
              </c:numCache>
            </c:numRef>
          </c:yVal>
          <c:smooth val="1"/>
          <c:extLst>
            <c:ext xmlns:c16="http://schemas.microsoft.com/office/drawing/2014/chart" uri="{C3380CC4-5D6E-409C-BE32-E72D297353CC}">
              <c16:uniqueId val="{00000000-61D3-4122-9704-33AAA60FDD45}"/>
            </c:ext>
          </c:extLst>
        </c:ser>
        <c:ser>
          <c:idx val="1"/>
          <c:order val="1"/>
          <c:tx>
            <c:v>Кд=2</c:v>
          </c:tx>
          <c:marker>
            <c:symbol val="none"/>
          </c:marker>
          <c:xVal>
            <c:numRef>
              <c:f>Момент!$A$23:$A$43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Момент!$I$23:$I$43</c:f>
              <c:numCache>
                <c:formatCode>0.####</c:formatCode>
                <c:ptCount val="21"/>
                <c:pt idx="0">
                  <c:v>18.899999999999999</c:v>
                </c:pt>
                <c:pt idx="1">
                  <c:v>18.899999999999999</c:v>
                </c:pt>
                <c:pt idx="2">
                  <c:v>18.899999999999999</c:v>
                </c:pt>
                <c:pt idx="3">
                  <c:v>18.899999999999999</c:v>
                </c:pt>
                <c:pt idx="4">
                  <c:v>18.899999999999999</c:v>
                </c:pt>
                <c:pt idx="5">
                  <c:v>18.899999999999999</c:v>
                </c:pt>
                <c:pt idx="6">
                  <c:v>18.899999999999999</c:v>
                </c:pt>
                <c:pt idx="7">
                  <c:v>18.899999999999999</c:v>
                </c:pt>
                <c:pt idx="8">
                  <c:v>18.899999999999999</c:v>
                </c:pt>
                <c:pt idx="9">
                  <c:v>18.899999999999999</c:v>
                </c:pt>
                <c:pt idx="10">
                  <c:v>18.899999999999999</c:v>
                </c:pt>
                <c:pt idx="11">
                  <c:v>18.899999999999999</c:v>
                </c:pt>
                <c:pt idx="12">
                  <c:v>18.899999999999999</c:v>
                </c:pt>
                <c:pt idx="13">
                  <c:v>18.899999999999999</c:v>
                </c:pt>
                <c:pt idx="14">
                  <c:v>18.899999999999999</c:v>
                </c:pt>
                <c:pt idx="15">
                  <c:v>18.899999999999999</c:v>
                </c:pt>
                <c:pt idx="16">
                  <c:v>18.899999999999999</c:v>
                </c:pt>
                <c:pt idx="17">
                  <c:v>18.899999999999999</c:v>
                </c:pt>
                <c:pt idx="18">
                  <c:v>18.899999999999999</c:v>
                </c:pt>
                <c:pt idx="19">
                  <c:v>18.899999999999999</c:v>
                </c:pt>
                <c:pt idx="20">
                  <c:v>18.899999999999999</c:v>
                </c:pt>
              </c:numCache>
            </c:numRef>
          </c:yVal>
          <c:smooth val="1"/>
          <c:extLst>
            <c:ext xmlns:c16="http://schemas.microsoft.com/office/drawing/2014/chart" uri="{C3380CC4-5D6E-409C-BE32-E72D297353CC}">
              <c16:uniqueId val="{00000001-61D3-4122-9704-33AAA60FDD45}"/>
            </c:ext>
          </c:extLst>
        </c:ser>
        <c:ser>
          <c:idx val="2"/>
          <c:order val="2"/>
          <c:tx>
            <c:v>0,0008 сек</c:v>
          </c:tx>
          <c:marker>
            <c:symbol val="none"/>
          </c:marker>
          <c:xVal>
            <c:numRef>
              <c:f>Момент!$A$23:$A$43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Момент!$B$23:$B$43</c:f>
              <c:numCache>
                <c:formatCode>0.####</c:formatCode>
                <c:ptCount val="21"/>
                <c:pt idx="0">
                  <c:v>-3.3331690548919433</c:v>
                </c:pt>
                <c:pt idx="1">
                  <c:v>2.5424633125546197</c:v>
                </c:pt>
                <c:pt idx="2">
                  <c:v>4.0779184517054246</c:v>
                </c:pt>
                <c:pt idx="3">
                  <c:v>13.722752899050262</c:v>
                </c:pt>
                <c:pt idx="4">
                  <c:v>13.022717790762981</c:v>
                </c:pt>
                <c:pt idx="5">
                  <c:v>17.337717650849537</c:v>
                </c:pt>
                <c:pt idx="6">
                  <c:v>13.362359386326904</c:v>
                </c:pt>
                <c:pt idx="7">
                  <c:v>11.215012233700241</c:v>
                </c:pt>
                <c:pt idx="8">
                  <c:v>7.4596060624239309</c:v>
                </c:pt>
                <c:pt idx="9">
                  <c:v>1.579392702709735</c:v>
                </c:pt>
                <c:pt idx="10">
                  <c:v>1.6448117581314305</c:v>
                </c:pt>
                <c:pt idx="11">
                  <c:v>-0.73251951281937611</c:v>
                </c:pt>
                <c:pt idx="12">
                  <c:v>5.8141515438124003</c:v>
                </c:pt>
                <c:pt idx="13">
                  <c:v>9.0493348758326739</c:v>
                </c:pt>
                <c:pt idx="14">
                  <c:v>15.92798944444772</c:v>
                </c:pt>
                <c:pt idx="15">
                  <c:v>15.873054457467083</c:v>
                </c:pt>
                <c:pt idx="16">
                  <c:v>15.821111688712048</c:v>
                </c:pt>
                <c:pt idx="17">
                  <c:v>8.4188329799535904</c:v>
                </c:pt>
                <c:pt idx="18">
                  <c:v>5.4867802340654901</c:v>
                </c:pt>
                <c:pt idx="19">
                  <c:v>-0.44191264938935954</c:v>
                </c:pt>
                <c:pt idx="20">
                  <c:v>1.4130247095626229</c:v>
                </c:pt>
              </c:numCache>
            </c:numRef>
          </c:yVal>
          <c:smooth val="1"/>
          <c:extLst>
            <c:ext xmlns:c16="http://schemas.microsoft.com/office/drawing/2014/chart" uri="{C3380CC4-5D6E-409C-BE32-E72D297353CC}">
              <c16:uniqueId val="{00000002-61D3-4122-9704-33AAA60FDD45}"/>
            </c:ext>
          </c:extLst>
        </c:ser>
        <c:ser>
          <c:idx val="3"/>
          <c:order val="3"/>
          <c:tx>
            <c:v>0,001 сек</c:v>
          </c:tx>
          <c:marker>
            <c:symbol val="none"/>
          </c:marker>
          <c:xVal>
            <c:numRef>
              <c:f>Момент!$A$23:$A$43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Момент!$C$23:$C$43</c:f>
              <c:numCache>
                <c:formatCode>0.####</c:formatCode>
                <c:ptCount val="21"/>
                <c:pt idx="0">
                  <c:v>-3.3331690548973101</c:v>
                </c:pt>
                <c:pt idx="1">
                  <c:v>2.5953041907607539</c:v>
                </c:pt>
                <c:pt idx="2">
                  <c:v>4.1330622364576648</c:v>
                </c:pt>
                <c:pt idx="3">
                  <c:v>13.714061198451612</c:v>
                </c:pt>
                <c:pt idx="4">
                  <c:v>12.924213824389808</c:v>
                </c:pt>
                <c:pt idx="5">
                  <c:v>17.391473727325742</c:v>
                </c:pt>
                <c:pt idx="6">
                  <c:v>13.330919388136866</c:v>
                </c:pt>
                <c:pt idx="7">
                  <c:v>11.410891718670987</c:v>
                </c:pt>
                <c:pt idx="8">
                  <c:v>7.4823576863527634</c:v>
                </c:pt>
                <c:pt idx="9">
                  <c:v>1.7360772344840278</c:v>
                </c:pt>
                <c:pt idx="10">
                  <c:v>1.6178069364824315</c:v>
                </c:pt>
                <c:pt idx="11">
                  <c:v>-0.67767820548413116</c:v>
                </c:pt>
                <c:pt idx="12">
                  <c:v>5.7755094597292507</c:v>
                </c:pt>
                <c:pt idx="13">
                  <c:v>9.0335894168577564</c:v>
                </c:pt>
                <c:pt idx="14">
                  <c:v>15.960403998342896</c:v>
                </c:pt>
                <c:pt idx="15">
                  <c:v>15.79886023786379</c:v>
                </c:pt>
                <c:pt idx="16">
                  <c:v>15.917471950022621</c:v>
                </c:pt>
                <c:pt idx="17">
                  <c:v>8.3620423116358698</c:v>
                </c:pt>
                <c:pt idx="18">
                  <c:v>5.651043753474366</c:v>
                </c:pt>
                <c:pt idx="19">
                  <c:v>-0.35950325963337526</c:v>
                </c:pt>
                <c:pt idx="20">
                  <c:v>1.5747263933194988</c:v>
                </c:pt>
              </c:numCache>
            </c:numRef>
          </c:yVal>
          <c:smooth val="1"/>
          <c:extLst>
            <c:ext xmlns:c16="http://schemas.microsoft.com/office/drawing/2014/chart" uri="{C3380CC4-5D6E-409C-BE32-E72D297353CC}">
              <c16:uniqueId val="{00000003-61D3-4122-9704-33AAA60FDD45}"/>
            </c:ext>
          </c:extLst>
        </c:ser>
        <c:ser>
          <c:idx val="4"/>
          <c:order val="4"/>
          <c:tx>
            <c:v>0,01 сек</c:v>
          </c:tx>
          <c:marker>
            <c:symbol val="none"/>
          </c:marker>
          <c:xVal>
            <c:numRef>
              <c:f>Момент!$A$23:$A$43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Момент!$D$23:$D$43</c:f>
              <c:numCache>
                <c:formatCode>0.####</c:formatCode>
                <c:ptCount val="21"/>
                <c:pt idx="0">
                  <c:v>-3.3331690548964197</c:v>
                </c:pt>
                <c:pt idx="1">
                  <c:v>2.0578024310289318</c:v>
                </c:pt>
                <c:pt idx="2">
                  <c:v>2.993406376671258</c:v>
                </c:pt>
                <c:pt idx="3">
                  <c:v>11.795900014437668</c:v>
                </c:pt>
                <c:pt idx="4">
                  <c:v>11.956851163413102</c:v>
                </c:pt>
                <c:pt idx="5">
                  <c:v>18.011064362209186</c:v>
                </c:pt>
                <c:pt idx="6">
                  <c:v>13.183979152531869</c:v>
                </c:pt>
                <c:pt idx="7">
                  <c:v>11.87524893139981</c:v>
                </c:pt>
                <c:pt idx="8">
                  <c:v>5.9222877150310653</c:v>
                </c:pt>
                <c:pt idx="9">
                  <c:v>2.77118098851341</c:v>
                </c:pt>
                <c:pt idx="10">
                  <c:v>1.0205197353295683</c:v>
                </c:pt>
                <c:pt idx="11">
                  <c:v>1.9318700175811041</c:v>
                </c:pt>
                <c:pt idx="12">
                  <c:v>4.9535691424310837</c:v>
                </c:pt>
                <c:pt idx="13">
                  <c:v>9.7632235669069889</c:v>
                </c:pt>
                <c:pt idx="14">
                  <c:v>14.140389518883659</c:v>
                </c:pt>
                <c:pt idx="15">
                  <c:v>15.616616357717513</c:v>
                </c:pt>
                <c:pt idx="16">
                  <c:v>15.957759079470799</c:v>
                </c:pt>
                <c:pt idx="17">
                  <c:v>9.4584265723809491</c:v>
                </c:pt>
                <c:pt idx="18">
                  <c:v>7.3546463192463127</c:v>
                </c:pt>
                <c:pt idx="19">
                  <c:v>-5.8186148969996646E-2</c:v>
                </c:pt>
                <c:pt idx="20">
                  <c:v>2.0705150170999018</c:v>
                </c:pt>
              </c:numCache>
            </c:numRef>
          </c:yVal>
          <c:smooth val="1"/>
          <c:extLst>
            <c:ext xmlns:c16="http://schemas.microsoft.com/office/drawing/2014/chart" uri="{C3380CC4-5D6E-409C-BE32-E72D297353CC}">
              <c16:uniqueId val="{00000004-61D3-4122-9704-33AAA60FDD45}"/>
            </c:ext>
          </c:extLst>
        </c:ser>
        <c:ser>
          <c:idx val="5"/>
          <c:order val="5"/>
          <c:tx>
            <c:v>0,025 сек</c:v>
          </c:tx>
          <c:spPr>
            <a:ln w="28575">
              <a:solidFill>
                <a:srgbClr val="00B0F0"/>
              </a:solidFill>
            </a:ln>
          </c:spPr>
          <c:marker>
            <c:symbol val="none"/>
          </c:marker>
          <c:xVal>
            <c:numRef>
              <c:f>Момент!$A$23:$A$43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Момент!$E$23:$E$43</c:f>
              <c:numCache>
                <c:formatCode>0.####</c:formatCode>
                <c:ptCount val="21"/>
                <c:pt idx="0">
                  <c:v>-3.3331690549006869</c:v>
                </c:pt>
                <c:pt idx="1">
                  <c:v>0.77063536609287686</c:v>
                </c:pt>
                <c:pt idx="2">
                  <c:v>2.5823155396791506</c:v>
                </c:pt>
                <c:pt idx="3">
                  <c:v>8.9162917532408787</c:v>
                </c:pt>
                <c:pt idx="4">
                  <c:v>11.416256758005833</c:v>
                </c:pt>
                <c:pt idx="5">
                  <c:v>16.020881058784589</c:v>
                </c:pt>
                <c:pt idx="6">
                  <c:v>14.390809578228605</c:v>
                </c:pt>
                <c:pt idx="7">
                  <c:v>12.550141338014267</c:v>
                </c:pt>
                <c:pt idx="8">
                  <c:v>6.9991042900203215</c:v>
                </c:pt>
                <c:pt idx="9">
                  <c:v>3.659940837667214</c:v>
                </c:pt>
                <c:pt idx="10">
                  <c:v>-0.52974419582606336</c:v>
                </c:pt>
                <c:pt idx="11">
                  <c:v>1.7064839371512972</c:v>
                </c:pt>
                <c:pt idx="12">
                  <c:v>2.4311127312839766</c:v>
                </c:pt>
                <c:pt idx="13">
                  <c:v>9.3639859087263186</c:v>
                </c:pt>
                <c:pt idx="14">
                  <c:v>12.068277767453765</c:v>
                </c:pt>
                <c:pt idx="15">
                  <c:v>15.674394997287692</c:v>
                </c:pt>
                <c:pt idx="16">
                  <c:v>14.922618498638503</c:v>
                </c:pt>
                <c:pt idx="17">
                  <c:v>11.307056633779933</c:v>
                </c:pt>
                <c:pt idx="18">
                  <c:v>7.4706043579455921</c:v>
                </c:pt>
                <c:pt idx="19">
                  <c:v>2.1067111583764491</c:v>
                </c:pt>
                <c:pt idx="20">
                  <c:v>0.85789854117198094</c:v>
                </c:pt>
              </c:numCache>
            </c:numRef>
          </c:yVal>
          <c:smooth val="1"/>
          <c:extLst>
            <c:ext xmlns:c16="http://schemas.microsoft.com/office/drawing/2014/chart" uri="{C3380CC4-5D6E-409C-BE32-E72D297353CC}">
              <c16:uniqueId val="{00000005-61D3-4122-9704-33AAA60FDD45}"/>
            </c:ext>
          </c:extLst>
        </c:ser>
        <c:ser>
          <c:idx val="6"/>
          <c:order val="6"/>
          <c:tx>
            <c:v>0,06 сек</c:v>
          </c:tx>
          <c:marker>
            <c:symbol val="none"/>
          </c:marker>
          <c:xVal>
            <c:numRef>
              <c:f>Момент!$A$23:$A$43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Момент!$G$23:$G$43</c:f>
              <c:numCache>
                <c:formatCode>0.####</c:formatCode>
                <c:ptCount val="21"/>
                <c:pt idx="0">
                  <c:v>-3.3331690548965818</c:v>
                </c:pt>
                <c:pt idx="1">
                  <c:v>-2.3039058101440451</c:v>
                </c:pt>
                <c:pt idx="2">
                  <c:v>-0.83275594800021235</c:v>
                </c:pt>
                <c:pt idx="3">
                  <c:v>2.2482190766882213</c:v>
                </c:pt>
                <c:pt idx="4">
                  <c:v>5.9159638741360663</c:v>
                </c:pt>
                <c:pt idx="5">
                  <c:v>9.7465698549013062</c:v>
                </c:pt>
                <c:pt idx="6">
                  <c:v>12.675838056973278</c:v>
                </c:pt>
                <c:pt idx="7">
                  <c:v>13.603166684277685</c:v>
                </c:pt>
                <c:pt idx="8">
                  <c:v>12.47191119968892</c:v>
                </c:pt>
                <c:pt idx="9">
                  <c:v>9.4136123764505051</c:v>
                </c:pt>
                <c:pt idx="10">
                  <c:v>5.6468936401765077</c:v>
                </c:pt>
                <c:pt idx="11">
                  <c:v>2.9822175928613217</c:v>
                </c:pt>
                <c:pt idx="12">
                  <c:v>1.7982350563127134</c:v>
                </c:pt>
                <c:pt idx="13">
                  <c:v>3.2654585006426062</c:v>
                </c:pt>
                <c:pt idx="14">
                  <c:v>6.3844286955785439</c:v>
                </c:pt>
                <c:pt idx="15">
                  <c:v>9.8943591888660745</c:v>
                </c:pt>
                <c:pt idx="16">
                  <c:v>13.004819284986317</c:v>
                </c:pt>
                <c:pt idx="17">
                  <c:v>13.488256413310385</c:v>
                </c:pt>
                <c:pt idx="18">
                  <c:v>12.340011825951995</c:v>
                </c:pt>
                <c:pt idx="19">
                  <c:v>8.9444154099557025</c:v>
                </c:pt>
                <c:pt idx="20">
                  <c:v>5.4375935386165155</c:v>
                </c:pt>
              </c:numCache>
            </c:numRef>
          </c:yVal>
          <c:smooth val="1"/>
          <c:extLst>
            <c:ext xmlns:c16="http://schemas.microsoft.com/office/drawing/2014/chart" uri="{C3380CC4-5D6E-409C-BE32-E72D297353CC}">
              <c16:uniqueId val="{00000006-61D3-4122-9704-33AAA60FDD45}"/>
            </c:ext>
          </c:extLst>
        </c:ser>
        <c:ser>
          <c:idx val="7"/>
          <c:order val="7"/>
          <c:tx>
            <c:v>0,1 сек</c:v>
          </c:tx>
          <c:marker>
            <c:symbol val="none"/>
          </c:marker>
          <c:xVal>
            <c:numRef>
              <c:f>Момент!$A$23:$A$43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Момент!$G$23:$G$43</c:f>
              <c:numCache>
                <c:formatCode>0.####</c:formatCode>
                <c:ptCount val="21"/>
                <c:pt idx="0">
                  <c:v>-3.3331690548965818</c:v>
                </c:pt>
                <c:pt idx="1">
                  <c:v>-2.3039058101440451</c:v>
                </c:pt>
                <c:pt idx="2">
                  <c:v>-0.83275594800021235</c:v>
                </c:pt>
                <c:pt idx="3">
                  <c:v>2.2482190766882213</c:v>
                </c:pt>
                <c:pt idx="4">
                  <c:v>5.9159638741360663</c:v>
                </c:pt>
                <c:pt idx="5">
                  <c:v>9.7465698549013062</c:v>
                </c:pt>
                <c:pt idx="6">
                  <c:v>12.675838056973278</c:v>
                </c:pt>
                <c:pt idx="7">
                  <c:v>13.603166684277685</c:v>
                </c:pt>
                <c:pt idx="8">
                  <c:v>12.47191119968892</c:v>
                </c:pt>
                <c:pt idx="9">
                  <c:v>9.4136123764505051</c:v>
                </c:pt>
                <c:pt idx="10">
                  <c:v>5.6468936401765077</c:v>
                </c:pt>
                <c:pt idx="11">
                  <c:v>2.9822175928613217</c:v>
                </c:pt>
                <c:pt idx="12">
                  <c:v>1.7982350563127134</c:v>
                </c:pt>
                <c:pt idx="13">
                  <c:v>3.2654585006426062</c:v>
                </c:pt>
                <c:pt idx="14">
                  <c:v>6.3844286955785439</c:v>
                </c:pt>
                <c:pt idx="15">
                  <c:v>9.8943591888660745</c:v>
                </c:pt>
                <c:pt idx="16">
                  <c:v>13.004819284986317</c:v>
                </c:pt>
                <c:pt idx="17">
                  <c:v>13.488256413310385</c:v>
                </c:pt>
                <c:pt idx="18">
                  <c:v>12.340011825951995</c:v>
                </c:pt>
                <c:pt idx="19">
                  <c:v>8.9444154099557025</c:v>
                </c:pt>
                <c:pt idx="20">
                  <c:v>5.4375935386165155</c:v>
                </c:pt>
              </c:numCache>
            </c:numRef>
          </c:yVal>
          <c:smooth val="1"/>
          <c:extLst>
            <c:ext xmlns:c16="http://schemas.microsoft.com/office/drawing/2014/chart" uri="{C3380CC4-5D6E-409C-BE32-E72D297353CC}">
              <c16:uniqueId val="{00000007-61D3-4122-9704-33AAA60FDD45}"/>
            </c:ext>
          </c:extLst>
        </c:ser>
        <c:ser>
          <c:idx val="8"/>
          <c:order val="8"/>
          <c:tx>
            <c:v>0,25 сек</c:v>
          </c:tx>
          <c:spPr>
            <a:ln w="28575">
              <a:solidFill>
                <a:srgbClr val="FF0000"/>
              </a:solidFill>
            </a:ln>
          </c:spPr>
          <c:marker>
            <c:symbol val="none"/>
          </c:marker>
          <c:xVal>
            <c:numRef>
              <c:f>Момент!$A$23:$A$43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Момент!$H$23:$H$43</c:f>
              <c:numCache>
                <c:formatCode>0.####</c:formatCode>
                <c:ptCount val="21"/>
                <c:pt idx="0">
                  <c:v>-3.3331690548941437</c:v>
                </c:pt>
                <c:pt idx="1">
                  <c:v>-2.9188140453937614</c:v>
                </c:pt>
                <c:pt idx="2">
                  <c:v>-2.3356478925323128</c:v>
                </c:pt>
                <c:pt idx="3">
                  <c:v>-1.0892513846601108</c:v>
                </c:pt>
                <c:pt idx="4">
                  <c:v>0.36594468221883097</c:v>
                </c:pt>
                <c:pt idx="5">
                  <c:v>2.3214984953957054</c:v>
                </c:pt>
                <c:pt idx="6">
                  <c:v>4.0720697507958192</c:v>
                </c:pt>
                <c:pt idx="7">
                  <c:v>5.6772617245959101</c:v>
                </c:pt>
                <c:pt idx="8">
                  <c:v>6.6820366605910699</c:v>
                </c:pt>
                <c:pt idx="9">
                  <c:v>7.4109748199082377</c:v>
                </c:pt>
                <c:pt idx="10">
                  <c:v>7.6516177410871009</c:v>
                </c:pt>
                <c:pt idx="11">
                  <c:v>7.7913508395846076</c:v>
                </c:pt>
                <c:pt idx="12">
                  <c:v>7.7341835284169242</c:v>
                </c:pt>
                <c:pt idx="13">
                  <c:v>7.8209299641969015</c:v>
                </c:pt>
                <c:pt idx="14">
                  <c:v>7.8611278024665996</c:v>
                </c:pt>
                <c:pt idx="15">
                  <c:v>7.8424203750268262</c:v>
                </c:pt>
                <c:pt idx="16">
                  <c:v>7.8889878886242233</c:v>
                </c:pt>
                <c:pt idx="17">
                  <c:v>7.7581432017952121</c:v>
                </c:pt>
                <c:pt idx="18">
                  <c:v>7.8058332803480468</c:v>
                </c:pt>
                <c:pt idx="19">
                  <c:v>7.6441992788477906</c:v>
                </c:pt>
                <c:pt idx="20">
                  <c:v>7.788006278026061</c:v>
                </c:pt>
              </c:numCache>
            </c:numRef>
          </c:yVal>
          <c:smooth val="1"/>
          <c:extLst>
            <c:ext xmlns:c16="http://schemas.microsoft.com/office/drawing/2014/chart" uri="{C3380CC4-5D6E-409C-BE32-E72D297353CC}">
              <c16:uniqueId val="{00000008-61D3-4122-9704-33AAA60FDD45}"/>
            </c:ext>
          </c:extLst>
        </c:ser>
        <c:dLbls>
          <c:showLegendKey val="0"/>
          <c:showVal val="0"/>
          <c:showCatName val="0"/>
          <c:showSerName val="0"/>
          <c:showPercent val="0"/>
          <c:showBubbleSize val="0"/>
        </c:dLbls>
        <c:axId val="1772763264"/>
        <c:axId val="1"/>
      </c:scatterChart>
      <c:valAx>
        <c:axId val="1772763264"/>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5.000000000000001E-2"/>
      </c:valAx>
      <c:valAx>
        <c:axId val="1"/>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Момент</a:t>
                </a:r>
                <a:r>
                  <a:rPr lang="ru-RU" sz="1400" baseline="0"/>
                  <a:t> М, Тм</a:t>
                </a:r>
                <a:endParaRPr lang="ru-RU" sz="14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2"/>
        <c:minorUnit val="1"/>
      </c:valAx>
      <c:spPr>
        <a:noFill/>
        <a:ln w="25400">
          <a:noFill/>
        </a:ln>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937218785151852E-2"/>
          <c:y val="4.1938463574406143E-2"/>
          <c:w val="0.87845343550806154"/>
          <c:h val="0.84192558283155783"/>
        </c:manualLayout>
      </c:layout>
      <c:scatterChart>
        <c:scatterStyle val="smoothMarker"/>
        <c:varyColors val="0"/>
        <c:ser>
          <c:idx val="0"/>
          <c:order val="0"/>
          <c:tx>
            <c:v>Кд=1</c:v>
          </c:tx>
          <c:marker>
            <c:symbol val="none"/>
          </c:marker>
          <c:xVal>
            <c:numRef>
              <c:f>'Момент верхний угол'!$A$23:$A$43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 верхний угол'!$J$23:$J$43</c:f>
              <c:numCache>
                <c:formatCode>0.####</c:formatCode>
                <c:ptCount val="21"/>
                <c:pt idx="0">
                  <c:v>-8.3000000000000007</c:v>
                </c:pt>
                <c:pt idx="1">
                  <c:v>-8.3000000000000007</c:v>
                </c:pt>
                <c:pt idx="2">
                  <c:v>-8.3000000000000007</c:v>
                </c:pt>
                <c:pt idx="3">
                  <c:v>-8.3000000000000007</c:v>
                </c:pt>
                <c:pt idx="4">
                  <c:v>-8.3000000000000007</c:v>
                </c:pt>
                <c:pt idx="5">
                  <c:v>-8.3000000000000007</c:v>
                </c:pt>
                <c:pt idx="6">
                  <c:v>-8.3000000000000007</c:v>
                </c:pt>
                <c:pt idx="7">
                  <c:v>-8.3000000000000007</c:v>
                </c:pt>
                <c:pt idx="8">
                  <c:v>-8.3000000000000007</c:v>
                </c:pt>
                <c:pt idx="9">
                  <c:v>-8.3000000000000007</c:v>
                </c:pt>
                <c:pt idx="10">
                  <c:v>-8.3000000000000007</c:v>
                </c:pt>
                <c:pt idx="11">
                  <c:v>-8.3000000000000007</c:v>
                </c:pt>
                <c:pt idx="12">
                  <c:v>-8.3000000000000007</c:v>
                </c:pt>
                <c:pt idx="13">
                  <c:v>-8.3000000000000007</c:v>
                </c:pt>
                <c:pt idx="14">
                  <c:v>-8.3000000000000007</c:v>
                </c:pt>
                <c:pt idx="15">
                  <c:v>-8.3000000000000007</c:v>
                </c:pt>
                <c:pt idx="16">
                  <c:v>-8.3000000000000007</c:v>
                </c:pt>
                <c:pt idx="17">
                  <c:v>-8.3000000000000007</c:v>
                </c:pt>
                <c:pt idx="18">
                  <c:v>-8.3000000000000007</c:v>
                </c:pt>
                <c:pt idx="19">
                  <c:v>-8.3000000000000007</c:v>
                </c:pt>
                <c:pt idx="20">
                  <c:v>-8.3000000000000007</c:v>
                </c:pt>
              </c:numCache>
            </c:numRef>
          </c:yVal>
          <c:smooth val="1"/>
          <c:extLst>
            <c:ext xmlns:c16="http://schemas.microsoft.com/office/drawing/2014/chart" uri="{C3380CC4-5D6E-409C-BE32-E72D297353CC}">
              <c16:uniqueId val="{00000000-046D-46B5-AFCB-481B8E10D6C9}"/>
            </c:ext>
          </c:extLst>
        </c:ser>
        <c:ser>
          <c:idx val="1"/>
          <c:order val="1"/>
          <c:tx>
            <c:v>Кд=2</c:v>
          </c:tx>
          <c:marker>
            <c:symbol val="none"/>
          </c:marker>
          <c:xVal>
            <c:numRef>
              <c:f>'Момент верхний угол'!$A$23:$A$43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 верхний угол'!$I$23:$I$43</c:f>
              <c:numCache>
                <c:formatCode>0.####</c:formatCode>
                <c:ptCount val="21"/>
                <c:pt idx="0">
                  <c:v>-14.8</c:v>
                </c:pt>
                <c:pt idx="1">
                  <c:v>-14.8</c:v>
                </c:pt>
                <c:pt idx="2">
                  <c:v>-14.8</c:v>
                </c:pt>
                <c:pt idx="3">
                  <c:v>-14.8</c:v>
                </c:pt>
                <c:pt idx="4">
                  <c:v>-14.8</c:v>
                </c:pt>
                <c:pt idx="5">
                  <c:v>-14.8</c:v>
                </c:pt>
                <c:pt idx="6">
                  <c:v>-14.8</c:v>
                </c:pt>
                <c:pt idx="7">
                  <c:v>-14.8</c:v>
                </c:pt>
                <c:pt idx="8">
                  <c:v>-14.8</c:v>
                </c:pt>
                <c:pt idx="9">
                  <c:v>-14.8</c:v>
                </c:pt>
                <c:pt idx="10">
                  <c:v>-14.8</c:v>
                </c:pt>
                <c:pt idx="11">
                  <c:v>-14.8</c:v>
                </c:pt>
                <c:pt idx="12">
                  <c:v>-14.8</c:v>
                </c:pt>
                <c:pt idx="13">
                  <c:v>-14.8</c:v>
                </c:pt>
                <c:pt idx="14">
                  <c:v>-14.8</c:v>
                </c:pt>
                <c:pt idx="15">
                  <c:v>-14.8</c:v>
                </c:pt>
                <c:pt idx="16">
                  <c:v>-14.8</c:v>
                </c:pt>
                <c:pt idx="17">
                  <c:v>-14.8</c:v>
                </c:pt>
                <c:pt idx="18">
                  <c:v>-14.8</c:v>
                </c:pt>
                <c:pt idx="19">
                  <c:v>-14.8</c:v>
                </c:pt>
                <c:pt idx="20">
                  <c:v>-14.8</c:v>
                </c:pt>
              </c:numCache>
            </c:numRef>
          </c:yVal>
          <c:smooth val="1"/>
          <c:extLst>
            <c:ext xmlns:c16="http://schemas.microsoft.com/office/drawing/2014/chart" uri="{C3380CC4-5D6E-409C-BE32-E72D297353CC}">
              <c16:uniqueId val="{00000001-046D-46B5-AFCB-481B8E10D6C9}"/>
            </c:ext>
          </c:extLst>
        </c:ser>
        <c:ser>
          <c:idx val="2"/>
          <c:order val="2"/>
          <c:tx>
            <c:v>0,0008 сек</c:v>
          </c:tx>
          <c:marker>
            <c:symbol val="none"/>
          </c:marker>
          <c:xVal>
            <c:numRef>
              <c:f>'Момент верхний угол'!$A$23:$A$43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 верхний угол'!$B$23:$B$43</c:f>
              <c:numCache>
                <c:formatCode>0.####</c:formatCode>
                <c:ptCount val="21"/>
                <c:pt idx="0">
                  <c:v>-1.7258098453174928</c:v>
                </c:pt>
                <c:pt idx="1">
                  <c:v>-1.5183366834562053</c:v>
                </c:pt>
                <c:pt idx="2">
                  <c:v>-6.3540451237286906</c:v>
                </c:pt>
                <c:pt idx="3">
                  <c:v>-10.09880169507217</c:v>
                </c:pt>
                <c:pt idx="4">
                  <c:v>-14.015741436348796</c:v>
                </c:pt>
                <c:pt idx="5">
                  <c:v>-15.365077116249534</c:v>
                </c:pt>
                <c:pt idx="6">
                  <c:v>-13.995935661285221</c:v>
                </c:pt>
                <c:pt idx="7">
                  <c:v>-9.9031269784344449</c:v>
                </c:pt>
                <c:pt idx="8">
                  <c:v>-6.0344281859331801</c:v>
                </c:pt>
                <c:pt idx="9">
                  <c:v>-1.842565239617783</c:v>
                </c:pt>
                <c:pt idx="10">
                  <c:v>-1.0411147851778924</c:v>
                </c:pt>
                <c:pt idx="11">
                  <c:v>-2.8677382785042038</c:v>
                </c:pt>
                <c:pt idx="12">
                  <c:v>-5.9078875184329087</c:v>
                </c:pt>
                <c:pt idx="13">
                  <c:v>-11.634180681242263</c:v>
                </c:pt>
                <c:pt idx="14">
                  <c:v>-13.787802222122203</c:v>
                </c:pt>
                <c:pt idx="15">
                  <c:v>-16.059282328579449</c:v>
                </c:pt>
                <c:pt idx="16">
                  <c:v>-13.500330657599765</c:v>
                </c:pt>
                <c:pt idx="17">
                  <c:v>-10.226170284401812</c:v>
                </c:pt>
                <c:pt idx="18">
                  <c:v>-5.2579675499642828</c:v>
                </c:pt>
                <c:pt idx="19">
                  <c:v>-2.4419420411037231</c:v>
                </c:pt>
                <c:pt idx="20">
                  <c:v>-0.63209962751960924</c:v>
                </c:pt>
              </c:numCache>
            </c:numRef>
          </c:yVal>
          <c:smooth val="1"/>
          <c:extLst>
            <c:ext xmlns:c16="http://schemas.microsoft.com/office/drawing/2014/chart" uri="{C3380CC4-5D6E-409C-BE32-E72D297353CC}">
              <c16:uniqueId val="{00000002-046D-46B5-AFCB-481B8E10D6C9}"/>
            </c:ext>
          </c:extLst>
        </c:ser>
        <c:ser>
          <c:idx val="3"/>
          <c:order val="3"/>
          <c:tx>
            <c:v>0,001 сек</c:v>
          </c:tx>
          <c:marker>
            <c:symbol val="none"/>
          </c:marker>
          <c:xVal>
            <c:numRef>
              <c:f>'Момент верхний угол'!$A$23:$A$43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 верхний угол'!$C$23:$C$43</c:f>
              <c:numCache>
                <c:formatCode>0.####</c:formatCode>
                <c:ptCount val="21"/>
                <c:pt idx="0">
                  <c:v>-1.7258098453161177</c:v>
                </c:pt>
                <c:pt idx="1">
                  <c:v>-1.5049168787407461</c:v>
                </c:pt>
                <c:pt idx="2">
                  <c:v>-6.3396629103713815</c:v>
                </c:pt>
                <c:pt idx="3">
                  <c:v>-10.079635385930063</c:v>
                </c:pt>
                <c:pt idx="4">
                  <c:v>-14.004721858035454</c:v>
                </c:pt>
                <c:pt idx="5">
                  <c:v>-15.356245381545921</c:v>
                </c:pt>
                <c:pt idx="6">
                  <c:v>-14.005744731372387</c:v>
                </c:pt>
                <c:pt idx="7">
                  <c:v>-9.91111797878286</c:v>
                </c:pt>
                <c:pt idx="8">
                  <c:v>-6.0474829255171025</c:v>
                </c:pt>
                <c:pt idx="9">
                  <c:v>-1.8455914374881679</c:v>
                </c:pt>
                <c:pt idx="10">
                  <c:v>-1.0327444230244849</c:v>
                </c:pt>
                <c:pt idx="11">
                  <c:v>-2.8442636422432379</c:v>
                </c:pt>
                <c:pt idx="12">
                  <c:v>-5.8930819865039945</c:v>
                </c:pt>
                <c:pt idx="13">
                  <c:v>-11.601437364675038</c:v>
                </c:pt>
                <c:pt idx="14">
                  <c:v>-13.785801739632399</c:v>
                </c:pt>
                <c:pt idx="15">
                  <c:v>-16.042403633214846</c:v>
                </c:pt>
                <c:pt idx="16">
                  <c:v>-13.510314943745913</c:v>
                </c:pt>
                <c:pt idx="17">
                  <c:v>-10.233476901379651</c:v>
                </c:pt>
                <c:pt idx="18">
                  <c:v>-5.2645544870305505</c:v>
                </c:pt>
                <c:pt idx="19">
                  <c:v>-2.4530375427849895</c:v>
                </c:pt>
                <c:pt idx="20">
                  <c:v>-0.61248960825270116</c:v>
                </c:pt>
              </c:numCache>
            </c:numRef>
          </c:yVal>
          <c:smooth val="1"/>
          <c:extLst>
            <c:ext xmlns:c16="http://schemas.microsoft.com/office/drawing/2014/chart" uri="{C3380CC4-5D6E-409C-BE32-E72D297353CC}">
              <c16:uniqueId val="{00000003-046D-46B5-AFCB-481B8E10D6C9}"/>
            </c:ext>
          </c:extLst>
        </c:ser>
        <c:ser>
          <c:idx val="4"/>
          <c:order val="4"/>
          <c:tx>
            <c:v>0,01 сек</c:v>
          </c:tx>
          <c:marker>
            <c:symbol val="none"/>
          </c:marker>
          <c:xVal>
            <c:numRef>
              <c:f>'Момент верхний угол'!$A$23:$A$43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 верхний угол'!$D$23:$D$43</c:f>
              <c:numCache>
                <c:formatCode>0.####</c:formatCode>
                <c:ptCount val="21"/>
                <c:pt idx="0">
                  <c:v>-1.7258098453159745</c:v>
                </c:pt>
                <c:pt idx="1">
                  <c:v>-1.3992085449682328</c:v>
                </c:pt>
                <c:pt idx="2">
                  <c:v>-5.5868899366801248</c:v>
                </c:pt>
                <c:pt idx="3">
                  <c:v>-9.5418293628242772</c:v>
                </c:pt>
                <c:pt idx="4">
                  <c:v>-13.696278313147502</c:v>
                </c:pt>
                <c:pt idx="5">
                  <c:v>-15.130646893128178</c:v>
                </c:pt>
                <c:pt idx="6">
                  <c:v>-14.818087964046713</c:v>
                </c:pt>
                <c:pt idx="7">
                  <c:v>-10.400738924875064</c:v>
                </c:pt>
                <c:pt idx="8">
                  <c:v>-7.1206544461607697</c:v>
                </c:pt>
                <c:pt idx="9">
                  <c:v>-2.1361360168986039</c:v>
                </c:pt>
                <c:pt idx="10">
                  <c:v>-1.1307443638221373</c:v>
                </c:pt>
                <c:pt idx="11">
                  <c:v>-2.0973760110494535</c:v>
                </c:pt>
                <c:pt idx="12">
                  <c:v>-5.229868603447561</c:v>
                </c:pt>
                <c:pt idx="13">
                  <c:v>-10.411378140551349</c:v>
                </c:pt>
                <c:pt idx="14">
                  <c:v>-13.487418110290042</c:v>
                </c:pt>
                <c:pt idx="15">
                  <c:v>-15.548940753679835</c:v>
                </c:pt>
                <c:pt idx="16">
                  <c:v>-14.022208431178514</c:v>
                </c:pt>
                <c:pt idx="17">
                  <c:v>-10.740283380663083</c:v>
                </c:pt>
                <c:pt idx="18">
                  <c:v>-5.8355063228207253</c:v>
                </c:pt>
                <c:pt idx="19">
                  <c:v>-2.9105437190324501</c:v>
                </c:pt>
                <c:pt idx="20">
                  <c:v>-0.30538477636884626</c:v>
                </c:pt>
              </c:numCache>
            </c:numRef>
          </c:yVal>
          <c:smooth val="1"/>
          <c:extLst>
            <c:ext xmlns:c16="http://schemas.microsoft.com/office/drawing/2014/chart" uri="{C3380CC4-5D6E-409C-BE32-E72D297353CC}">
              <c16:uniqueId val="{00000004-046D-46B5-AFCB-481B8E10D6C9}"/>
            </c:ext>
          </c:extLst>
        </c:ser>
        <c:ser>
          <c:idx val="5"/>
          <c:order val="5"/>
          <c:tx>
            <c:v>0,025 сек</c:v>
          </c:tx>
          <c:spPr>
            <a:ln w="38100"/>
          </c:spPr>
          <c:marker>
            <c:symbol val="none"/>
          </c:marker>
          <c:xVal>
            <c:numRef>
              <c:f>'Момент верхний угол'!$A$23:$A$43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 верхний угол'!$E$23:$E$43</c:f>
              <c:numCache>
                <c:formatCode>0.####</c:formatCode>
                <c:ptCount val="21"/>
                <c:pt idx="0">
                  <c:v>-1.7258098453142292</c:v>
                </c:pt>
                <c:pt idx="1">
                  <c:v>-1.563069018265915</c:v>
                </c:pt>
                <c:pt idx="2">
                  <c:v>-3.9758365685767925</c:v>
                </c:pt>
                <c:pt idx="3">
                  <c:v>-8.519641570379763</c:v>
                </c:pt>
                <c:pt idx="4">
                  <c:v>-12.621270724234009</c:v>
                </c:pt>
                <c:pt idx="5">
                  <c:v>-14.896772982703501</c:v>
                </c:pt>
                <c:pt idx="6">
                  <c:v>-15.472475948362662</c:v>
                </c:pt>
                <c:pt idx="7">
                  <c:v>-11.720862317884112</c:v>
                </c:pt>
                <c:pt idx="8">
                  <c:v>-8.4898915191393076</c:v>
                </c:pt>
                <c:pt idx="9">
                  <c:v>-3.4421096309511703</c:v>
                </c:pt>
                <c:pt idx="10">
                  <c:v>-1.5372058870580874</c:v>
                </c:pt>
                <c:pt idx="11">
                  <c:v>-1.5865170189035787</c:v>
                </c:pt>
                <c:pt idx="12">
                  <c:v>-4.4989053223678486</c:v>
                </c:pt>
                <c:pt idx="13">
                  <c:v>-8.6996923474837686</c:v>
                </c:pt>
                <c:pt idx="14">
                  <c:v>-13.150725163654393</c:v>
                </c:pt>
                <c:pt idx="15">
                  <c:v>-14.945443394807429</c:v>
                </c:pt>
                <c:pt idx="16">
                  <c:v>-15.141432500475824</c:v>
                </c:pt>
                <c:pt idx="17">
                  <c:v>-11.800144374725262</c:v>
                </c:pt>
                <c:pt idx="18">
                  <c:v>-7.5039095843549797</c:v>
                </c:pt>
                <c:pt idx="19">
                  <c:v>-3.7542659461906456</c:v>
                </c:pt>
                <c:pt idx="20">
                  <c:v>-0.91098745240497525</c:v>
                </c:pt>
              </c:numCache>
            </c:numRef>
          </c:yVal>
          <c:smooth val="1"/>
          <c:extLst>
            <c:ext xmlns:c16="http://schemas.microsoft.com/office/drawing/2014/chart" uri="{C3380CC4-5D6E-409C-BE32-E72D297353CC}">
              <c16:uniqueId val="{00000005-046D-46B5-AFCB-481B8E10D6C9}"/>
            </c:ext>
          </c:extLst>
        </c:ser>
        <c:ser>
          <c:idx val="6"/>
          <c:order val="6"/>
          <c:tx>
            <c:v>0,06 сек</c:v>
          </c:tx>
          <c:marker>
            <c:symbol val="none"/>
          </c:marker>
          <c:xVal>
            <c:numRef>
              <c:f>'Момент верхний угол'!$A$23:$A$43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 верхний угол'!$F$23:$F$43</c:f>
              <c:numCache>
                <c:formatCode>0.####</c:formatCode>
                <c:ptCount val="21"/>
                <c:pt idx="0">
                  <c:v>-1.7258098453173984</c:v>
                </c:pt>
                <c:pt idx="1">
                  <c:v>-1.6601063476135176</c:v>
                </c:pt>
                <c:pt idx="2">
                  <c:v>-2.595993980767028</c:v>
                </c:pt>
                <c:pt idx="3">
                  <c:v>-5.4436187116251951</c:v>
                </c:pt>
                <c:pt idx="4">
                  <c:v>-9.7423133154179258</c:v>
                </c:pt>
                <c:pt idx="5">
                  <c:v>-13.053172310040557</c:v>
                </c:pt>
                <c:pt idx="6">
                  <c:v>-14.941508040574124</c:v>
                </c:pt>
                <c:pt idx="7">
                  <c:v>-13.842286644255145</c:v>
                </c:pt>
                <c:pt idx="8">
                  <c:v>-10.895567391200998</c:v>
                </c:pt>
                <c:pt idx="9">
                  <c:v>-6.6974870263968223</c:v>
                </c:pt>
                <c:pt idx="10">
                  <c:v>-3.2644188725844447</c:v>
                </c:pt>
                <c:pt idx="11">
                  <c:v>-1.656996080786957</c:v>
                </c:pt>
                <c:pt idx="12">
                  <c:v>-2.7277572921975612</c:v>
                </c:pt>
                <c:pt idx="13">
                  <c:v>-5.8492868810414373</c:v>
                </c:pt>
                <c:pt idx="14">
                  <c:v>-9.9817183869280193</c:v>
                </c:pt>
                <c:pt idx="15">
                  <c:v>-13.437252682589113</c:v>
                </c:pt>
                <c:pt idx="16">
                  <c:v>-14.787591056998476</c:v>
                </c:pt>
                <c:pt idx="17">
                  <c:v>-13.811873732325534</c:v>
                </c:pt>
                <c:pt idx="18">
                  <c:v>-10.377615916215767</c:v>
                </c:pt>
                <c:pt idx="19">
                  <c:v>-6.482330830414452</c:v>
                </c:pt>
                <c:pt idx="20">
                  <c:v>-2.9109207857592274</c:v>
                </c:pt>
              </c:numCache>
            </c:numRef>
          </c:yVal>
          <c:smooth val="1"/>
          <c:extLst>
            <c:ext xmlns:c16="http://schemas.microsoft.com/office/drawing/2014/chart" uri="{C3380CC4-5D6E-409C-BE32-E72D297353CC}">
              <c16:uniqueId val="{00000006-046D-46B5-AFCB-481B8E10D6C9}"/>
            </c:ext>
          </c:extLst>
        </c:ser>
        <c:ser>
          <c:idx val="7"/>
          <c:order val="7"/>
          <c:tx>
            <c:v>0,1 сек</c:v>
          </c:tx>
          <c:marker>
            <c:symbol val="none"/>
          </c:marker>
          <c:xVal>
            <c:numRef>
              <c:f>'Момент верхний угол'!$A$23:$A$43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 верхний угол'!$G$23:$G$43</c:f>
              <c:numCache>
                <c:formatCode>0.####</c:formatCode>
                <c:ptCount val="21"/>
                <c:pt idx="0">
                  <c:v>-1.7258098453179473</c:v>
                </c:pt>
                <c:pt idx="1">
                  <c:v>-1.6878312988580377</c:v>
                </c:pt>
                <c:pt idx="2">
                  <c:v>-2.2492817292369787</c:v>
                </c:pt>
                <c:pt idx="3">
                  <c:v>-3.9520345876732774</c:v>
                </c:pt>
                <c:pt idx="4">
                  <c:v>-6.6750154087047679</c:v>
                </c:pt>
                <c:pt idx="5">
                  <c:v>-10.001899658118409</c:v>
                </c:pt>
                <c:pt idx="6">
                  <c:v>-12.882809285073167</c:v>
                </c:pt>
                <c:pt idx="7">
                  <c:v>-13.666380953399081</c:v>
                </c:pt>
                <c:pt idx="8">
                  <c:v>-12.647876102588743</c:v>
                </c:pt>
                <c:pt idx="9">
                  <c:v>-9.7704513055647286</c:v>
                </c:pt>
                <c:pt idx="10">
                  <c:v>-6.299877101910714</c:v>
                </c:pt>
                <c:pt idx="11">
                  <c:v>-3.76175107853402</c:v>
                </c:pt>
                <c:pt idx="12">
                  <c:v>-2.772333518455171</c:v>
                </c:pt>
                <c:pt idx="13">
                  <c:v>-4.082149955583656</c:v>
                </c:pt>
                <c:pt idx="14">
                  <c:v>-6.9927356996823962</c:v>
                </c:pt>
                <c:pt idx="15">
                  <c:v>-10.320169679342065</c:v>
                </c:pt>
                <c:pt idx="16">
                  <c:v>-12.988232926603441</c:v>
                </c:pt>
                <c:pt idx="17">
                  <c:v>-13.752510187221052</c:v>
                </c:pt>
                <c:pt idx="18">
                  <c:v>-12.343119505616905</c:v>
                </c:pt>
                <c:pt idx="19">
                  <c:v>-9.5483883834209617</c:v>
                </c:pt>
                <c:pt idx="20">
                  <c:v>-5.9856647877935112</c:v>
                </c:pt>
              </c:numCache>
            </c:numRef>
          </c:yVal>
          <c:smooth val="1"/>
          <c:extLst>
            <c:ext xmlns:c16="http://schemas.microsoft.com/office/drawing/2014/chart" uri="{C3380CC4-5D6E-409C-BE32-E72D297353CC}">
              <c16:uniqueId val="{00000007-046D-46B5-AFCB-481B8E10D6C9}"/>
            </c:ext>
          </c:extLst>
        </c:ser>
        <c:ser>
          <c:idx val="8"/>
          <c:order val="8"/>
          <c:tx>
            <c:v>0,25</c:v>
          </c:tx>
          <c:spPr>
            <a:ln w="38100"/>
          </c:spPr>
          <c:marker>
            <c:symbol val="none"/>
          </c:marker>
          <c:xVal>
            <c:numRef>
              <c:f>'Момент верхний угол'!$A$23:$A$43</c:f>
              <c:numCache>
                <c:formatCode>0.####</c:formatCode>
                <c:ptCount val="2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numCache>
            </c:numRef>
          </c:xVal>
          <c:yVal>
            <c:numRef>
              <c:f>'Момент верхний угол'!$H$23:$H$43</c:f>
              <c:numCache>
                <c:formatCode>0.####</c:formatCode>
                <c:ptCount val="21"/>
                <c:pt idx="0">
                  <c:v>-1.7258098453194559</c:v>
                </c:pt>
                <c:pt idx="1">
                  <c:v>-1.7127837549742631</c:v>
                </c:pt>
                <c:pt idx="2">
                  <c:v>-1.9372407028603815</c:v>
                </c:pt>
                <c:pt idx="3">
                  <c:v>-2.6224584892948823</c:v>
                </c:pt>
                <c:pt idx="4">
                  <c:v>-3.7129962144300079</c:v>
                </c:pt>
                <c:pt idx="5">
                  <c:v>-5.0236611552544197</c:v>
                </c:pt>
                <c:pt idx="6">
                  <c:v>-6.4067565705096685</c:v>
                </c:pt>
                <c:pt idx="7">
                  <c:v>-7.3864754214564519</c:v>
                </c:pt>
                <c:pt idx="8">
                  <c:v>-8.0756904799307883</c:v>
                </c:pt>
                <c:pt idx="9">
                  <c:v>-8.2309094194512227</c:v>
                </c:pt>
                <c:pt idx="10">
                  <c:v>-8.2215952893474444</c:v>
                </c:pt>
                <c:pt idx="11">
                  <c:v>-8.2205194099129297</c:v>
                </c:pt>
                <c:pt idx="12">
                  <c:v>-8.2799033006649267</c:v>
                </c:pt>
                <c:pt idx="13">
                  <c:v>-8.2967869929760862</c:v>
                </c:pt>
                <c:pt idx="14">
                  <c:v>-8.3596900139155839</c:v>
                </c:pt>
                <c:pt idx="15">
                  <c:v>-8.3537367816192791</c:v>
                </c:pt>
                <c:pt idx="16">
                  <c:v>-8.3300609336633062</c:v>
                </c:pt>
                <c:pt idx="17">
                  <c:v>-8.3257916286842981</c:v>
                </c:pt>
                <c:pt idx="18">
                  <c:v>-8.2267464062211992</c:v>
                </c:pt>
                <c:pt idx="19">
                  <c:v>-8.2597298326606481</c:v>
                </c:pt>
                <c:pt idx="20">
                  <c:v>-8.1878688714185035</c:v>
                </c:pt>
              </c:numCache>
            </c:numRef>
          </c:yVal>
          <c:smooth val="1"/>
          <c:extLst>
            <c:ext xmlns:c16="http://schemas.microsoft.com/office/drawing/2014/chart" uri="{C3380CC4-5D6E-409C-BE32-E72D297353CC}">
              <c16:uniqueId val="{00000008-046D-46B5-AFCB-481B8E10D6C9}"/>
            </c:ext>
          </c:extLst>
        </c:ser>
        <c:dLbls>
          <c:showLegendKey val="0"/>
          <c:showVal val="0"/>
          <c:showCatName val="0"/>
          <c:showSerName val="0"/>
          <c:showPercent val="0"/>
          <c:showBubbleSize val="0"/>
        </c:dLbls>
        <c:axId val="1772763264"/>
        <c:axId val="1"/>
      </c:scatterChart>
      <c:valAx>
        <c:axId val="1772763264"/>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5.000000000000001E-2"/>
      </c:valAx>
      <c:valAx>
        <c:axId val="1"/>
        <c:scaling>
          <c:orientation val="minMax"/>
          <c:max val="5"/>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Момент</a:t>
                </a:r>
                <a:r>
                  <a:rPr lang="ru-RU" sz="1400" baseline="0"/>
                  <a:t> М, Тм</a:t>
                </a:r>
                <a:endParaRPr lang="ru-RU" sz="14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2"/>
        <c:minorUnit val="1"/>
      </c:valAx>
      <c:spPr>
        <a:noFill/>
        <a:ln w="25400">
          <a:noFill/>
        </a:ln>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Кд=1</c:v>
          </c:tx>
          <c:marker>
            <c:symbol val="none"/>
          </c:marker>
          <c:xVal>
            <c:numRef>
              <c:f>' Узел № 17 история по времени'!$A$23:$A$63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 Узел № 17 история по времени'!$H$23:$H$63</c:f>
              <c:numCache>
                <c:formatCode>0.####</c:formatCode>
                <c:ptCount val="41"/>
                <c:pt idx="0">
                  <c:v>-194</c:v>
                </c:pt>
                <c:pt idx="1">
                  <c:v>-194</c:v>
                </c:pt>
                <c:pt idx="2">
                  <c:v>-194</c:v>
                </c:pt>
                <c:pt idx="3">
                  <c:v>-194</c:v>
                </c:pt>
                <c:pt idx="4">
                  <c:v>-194</c:v>
                </c:pt>
                <c:pt idx="5">
                  <c:v>-194</c:v>
                </c:pt>
                <c:pt idx="6">
                  <c:v>-194</c:v>
                </c:pt>
                <c:pt idx="7">
                  <c:v>-194</c:v>
                </c:pt>
                <c:pt idx="8">
                  <c:v>-194</c:v>
                </c:pt>
                <c:pt idx="9">
                  <c:v>-194</c:v>
                </c:pt>
                <c:pt idx="10">
                  <c:v>-194</c:v>
                </c:pt>
                <c:pt idx="11">
                  <c:v>-194</c:v>
                </c:pt>
                <c:pt idx="12">
                  <c:v>-194</c:v>
                </c:pt>
                <c:pt idx="13">
                  <c:v>-194</c:v>
                </c:pt>
                <c:pt idx="14">
                  <c:v>-194</c:v>
                </c:pt>
                <c:pt idx="15">
                  <c:v>-194</c:v>
                </c:pt>
                <c:pt idx="16">
                  <c:v>-194</c:v>
                </c:pt>
                <c:pt idx="17">
                  <c:v>-194</c:v>
                </c:pt>
                <c:pt idx="18">
                  <c:v>-194</c:v>
                </c:pt>
                <c:pt idx="19">
                  <c:v>-194</c:v>
                </c:pt>
                <c:pt idx="20">
                  <c:v>-194</c:v>
                </c:pt>
                <c:pt idx="21">
                  <c:v>-194</c:v>
                </c:pt>
                <c:pt idx="22">
                  <c:v>-194</c:v>
                </c:pt>
                <c:pt idx="23">
                  <c:v>-194</c:v>
                </c:pt>
                <c:pt idx="24">
                  <c:v>-194</c:v>
                </c:pt>
                <c:pt idx="25">
                  <c:v>-194</c:v>
                </c:pt>
                <c:pt idx="26">
                  <c:v>-194</c:v>
                </c:pt>
                <c:pt idx="27">
                  <c:v>-194</c:v>
                </c:pt>
                <c:pt idx="28">
                  <c:v>-194</c:v>
                </c:pt>
                <c:pt idx="29">
                  <c:v>-194</c:v>
                </c:pt>
                <c:pt idx="30">
                  <c:v>-194</c:v>
                </c:pt>
                <c:pt idx="31">
                  <c:v>-194</c:v>
                </c:pt>
                <c:pt idx="32">
                  <c:v>-194</c:v>
                </c:pt>
                <c:pt idx="33">
                  <c:v>-194</c:v>
                </c:pt>
                <c:pt idx="34">
                  <c:v>-194</c:v>
                </c:pt>
                <c:pt idx="35">
                  <c:v>-194</c:v>
                </c:pt>
                <c:pt idx="36">
                  <c:v>-194</c:v>
                </c:pt>
                <c:pt idx="37">
                  <c:v>-194</c:v>
                </c:pt>
                <c:pt idx="38">
                  <c:v>-194</c:v>
                </c:pt>
                <c:pt idx="39">
                  <c:v>-194</c:v>
                </c:pt>
                <c:pt idx="40">
                  <c:v>-194</c:v>
                </c:pt>
              </c:numCache>
            </c:numRef>
          </c:yVal>
          <c:smooth val="1"/>
          <c:extLst>
            <c:ext xmlns:c16="http://schemas.microsoft.com/office/drawing/2014/chart" uri="{C3380CC4-5D6E-409C-BE32-E72D297353CC}">
              <c16:uniqueId val="{00000000-E1F1-4FDC-B660-2CAB7EF40506}"/>
            </c:ext>
          </c:extLst>
        </c:ser>
        <c:ser>
          <c:idx val="1"/>
          <c:order val="1"/>
          <c:tx>
            <c:v>Кд=2</c:v>
          </c:tx>
          <c:marker>
            <c:symbol val="none"/>
          </c:marker>
          <c:xVal>
            <c:numRef>
              <c:f>' Узел № 17 история по времени'!$A$23:$A$63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 Узел № 17 история по времени'!$I$23:$I$63</c:f>
              <c:numCache>
                <c:formatCode>0.####</c:formatCode>
                <c:ptCount val="41"/>
                <c:pt idx="0">
                  <c:v>-375</c:v>
                </c:pt>
                <c:pt idx="1">
                  <c:v>-375</c:v>
                </c:pt>
                <c:pt idx="2">
                  <c:v>-375</c:v>
                </c:pt>
                <c:pt idx="3">
                  <c:v>-375</c:v>
                </c:pt>
                <c:pt idx="4">
                  <c:v>-375</c:v>
                </c:pt>
                <c:pt idx="5">
                  <c:v>-375</c:v>
                </c:pt>
                <c:pt idx="6">
                  <c:v>-375</c:v>
                </c:pt>
                <c:pt idx="7">
                  <c:v>-375</c:v>
                </c:pt>
                <c:pt idx="8">
                  <c:v>-375</c:v>
                </c:pt>
                <c:pt idx="9">
                  <c:v>-375</c:v>
                </c:pt>
                <c:pt idx="10">
                  <c:v>-375</c:v>
                </c:pt>
                <c:pt idx="11">
                  <c:v>-375</c:v>
                </c:pt>
                <c:pt idx="12">
                  <c:v>-375</c:v>
                </c:pt>
                <c:pt idx="13">
                  <c:v>-375</c:v>
                </c:pt>
                <c:pt idx="14">
                  <c:v>-375</c:v>
                </c:pt>
                <c:pt idx="15">
                  <c:v>-375</c:v>
                </c:pt>
                <c:pt idx="16">
                  <c:v>-375</c:v>
                </c:pt>
                <c:pt idx="17">
                  <c:v>-375</c:v>
                </c:pt>
                <c:pt idx="18">
                  <c:v>-375</c:v>
                </c:pt>
                <c:pt idx="19">
                  <c:v>-375</c:v>
                </c:pt>
                <c:pt idx="20">
                  <c:v>-375</c:v>
                </c:pt>
                <c:pt idx="21">
                  <c:v>-375</c:v>
                </c:pt>
                <c:pt idx="22">
                  <c:v>-375</c:v>
                </c:pt>
                <c:pt idx="23">
                  <c:v>-375</c:v>
                </c:pt>
                <c:pt idx="24">
                  <c:v>-375</c:v>
                </c:pt>
                <c:pt idx="25">
                  <c:v>-375</c:v>
                </c:pt>
                <c:pt idx="26">
                  <c:v>-375</c:v>
                </c:pt>
                <c:pt idx="27">
                  <c:v>-375</c:v>
                </c:pt>
                <c:pt idx="28">
                  <c:v>-375</c:v>
                </c:pt>
                <c:pt idx="29">
                  <c:v>-375</c:v>
                </c:pt>
                <c:pt idx="30">
                  <c:v>-375</c:v>
                </c:pt>
                <c:pt idx="31">
                  <c:v>-375</c:v>
                </c:pt>
                <c:pt idx="32">
                  <c:v>-375</c:v>
                </c:pt>
                <c:pt idx="33">
                  <c:v>-375</c:v>
                </c:pt>
                <c:pt idx="34">
                  <c:v>-375</c:v>
                </c:pt>
                <c:pt idx="35">
                  <c:v>-375</c:v>
                </c:pt>
                <c:pt idx="36">
                  <c:v>-375</c:v>
                </c:pt>
                <c:pt idx="37">
                  <c:v>-375</c:v>
                </c:pt>
                <c:pt idx="38">
                  <c:v>-375</c:v>
                </c:pt>
                <c:pt idx="39">
                  <c:v>-375</c:v>
                </c:pt>
                <c:pt idx="40">
                  <c:v>-375</c:v>
                </c:pt>
              </c:numCache>
            </c:numRef>
          </c:yVal>
          <c:smooth val="1"/>
          <c:extLst>
            <c:ext xmlns:c16="http://schemas.microsoft.com/office/drawing/2014/chart" uri="{C3380CC4-5D6E-409C-BE32-E72D297353CC}">
              <c16:uniqueId val="{00000001-E1F1-4FDC-B660-2CAB7EF40506}"/>
            </c:ext>
          </c:extLst>
        </c:ser>
        <c:ser>
          <c:idx val="2"/>
          <c:order val="2"/>
          <c:tx>
            <c:v>0,006 сек</c:v>
          </c:tx>
          <c:marker>
            <c:symbol val="none"/>
          </c:marker>
          <c:xVal>
            <c:numRef>
              <c:f>' Узел № 17 история по времени'!$A$23:$A$63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 Узел № 17 история по времени'!$B$23:$B$63</c:f>
              <c:numCache>
                <c:formatCode>0.####</c:formatCode>
                <c:ptCount val="41"/>
                <c:pt idx="0">
                  <c:v>-14.169022561966074</c:v>
                </c:pt>
                <c:pt idx="1">
                  <c:v>-19.760196143979304</c:v>
                </c:pt>
                <c:pt idx="2">
                  <c:v>-33.650987336299771</c:v>
                </c:pt>
                <c:pt idx="3">
                  <c:v>-52.660789688778067</c:v>
                </c:pt>
                <c:pt idx="4">
                  <c:v>-72.042611667251748</c:v>
                </c:pt>
                <c:pt idx="5">
                  <c:v>-92.941582244924817</c:v>
                </c:pt>
                <c:pt idx="6">
                  <c:v>-120.69836691426661</c:v>
                </c:pt>
                <c:pt idx="7">
                  <c:v>-157.83757954272278</c:v>
                </c:pt>
                <c:pt idx="8">
                  <c:v>-197.99805537493427</c:v>
                </c:pt>
                <c:pt idx="9">
                  <c:v>-232.4531730423536</c:v>
                </c:pt>
                <c:pt idx="10">
                  <c:v>-259.46657573762417</c:v>
                </c:pt>
                <c:pt idx="11">
                  <c:v>-284.97010045392534</c:v>
                </c:pt>
                <c:pt idx="12">
                  <c:v>-314.34952556328579</c:v>
                </c:pt>
                <c:pt idx="13">
                  <c:v>-342.29953016689575</c:v>
                </c:pt>
                <c:pt idx="14">
                  <c:v>-361.18284335797136</c:v>
                </c:pt>
                <c:pt idx="15">
                  <c:v>-367.5522787399334</c:v>
                </c:pt>
                <c:pt idx="16">
                  <c:v>-366.40829572937531</c:v>
                </c:pt>
                <c:pt idx="17">
                  <c:v>-362.11130303644245</c:v>
                </c:pt>
                <c:pt idx="18">
                  <c:v>-356.06421783357831</c:v>
                </c:pt>
                <c:pt idx="19">
                  <c:v>-343.78330235646797</c:v>
                </c:pt>
                <c:pt idx="20">
                  <c:v>-323.06995683491141</c:v>
                </c:pt>
                <c:pt idx="21">
                  <c:v>-292.87853552689114</c:v>
                </c:pt>
                <c:pt idx="22">
                  <c:v>-258.18592216810026</c:v>
                </c:pt>
                <c:pt idx="23">
                  <c:v>-224.99235446333134</c:v>
                </c:pt>
                <c:pt idx="24">
                  <c:v>-195.81209912164641</c:v>
                </c:pt>
                <c:pt idx="25">
                  <c:v>-166.15504648925824</c:v>
                </c:pt>
                <c:pt idx="26">
                  <c:v>-131.74749064333605</c:v>
                </c:pt>
                <c:pt idx="27">
                  <c:v>-94.938681045288675</c:v>
                </c:pt>
                <c:pt idx="28">
                  <c:v>-64.83155856755269</c:v>
                </c:pt>
                <c:pt idx="29">
                  <c:v>-47.284696597138272</c:v>
                </c:pt>
                <c:pt idx="30">
                  <c:v>-37.042011465083498</c:v>
                </c:pt>
                <c:pt idx="31">
                  <c:v>-27.768785321168245</c:v>
                </c:pt>
                <c:pt idx="32">
                  <c:v>-18.879970289452675</c:v>
                </c:pt>
                <c:pt idx="33">
                  <c:v>-17.708388620776056</c:v>
                </c:pt>
                <c:pt idx="34">
                  <c:v>-28.646163198848189</c:v>
                </c:pt>
                <c:pt idx="35">
                  <c:v>-49.984775113961561</c:v>
                </c:pt>
                <c:pt idx="36">
                  <c:v>-74.409008246695805</c:v>
                </c:pt>
                <c:pt idx="37">
                  <c:v>-99.643613297035543</c:v>
                </c:pt>
                <c:pt idx="38">
                  <c:v>-125.47811160612021</c:v>
                </c:pt>
                <c:pt idx="39">
                  <c:v>-155.67149337487029</c:v>
                </c:pt>
                <c:pt idx="40">
                  <c:v>-191.48494295774464</c:v>
                </c:pt>
              </c:numCache>
            </c:numRef>
          </c:yVal>
          <c:smooth val="1"/>
          <c:extLst>
            <c:ext xmlns:c16="http://schemas.microsoft.com/office/drawing/2014/chart" uri="{C3380CC4-5D6E-409C-BE32-E72D297353CC}">
              <c16:uniqueId val="{00000002-E1F1-4FDC-B660-2CAB7EF40506}"/>
            </c:ext>
          </c:extLst>
        </c:ser>
        <c:ser>
          <c:idx val="3"/>
          <c:order val="3"/>
          <c:tx>
            <c:v>0,01 сек</c:v>
          </c:tx>
          <c:marker>
            <c:symbol val="none"/>
          </c:marker>
          <c:xVal>
            <c:numRef>
              <c:f>' Узел № 17 история по времени'!$A$23:$A$63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 Узел № 17 история по времени'!$C$23:$C$63</c:f>
              <c:numCache>
                <c:formatCode>0.####</c:formatCode>
                <c:ptCount val="41"/>
                <c:pt idx="0">
                  <c:v>-14.169022561949749</c:v>
                </c:pt>
                <c:pt idx="1">
                  <c:v>-19.050363004862824</c:v>
                </c:pt>
                <c:pt idx="2">
                  <c:v>-32.337235315762875</c:v>
                </c:pt>
                <c:pt idx="3">
                  <c:v>-51.147044441124635</c:v>
                </c:pt>
                <c:pt idx="4">
                  <c:v>-70.551517006214851</c:v>
                </c:pt>
                <c:pt idx="5">
                  <c:v>-91.091912174447515</c:v>
                </c:pt>
                <c:pt idx="6">
                  <c:v>-118.20150422753844</c:v>
                </c:pt>
                <c:pt idx="7">
                  <c:v>-154.61775804777096</c:v>
                </c:pt>
                <c:pt idx="8">
                  <c:v>-194.90923795600173</c:v>
                </c:pt>
                <c:pt idx="9">
                  <c:v>-229.98092698345926</c:v>
                </c:pt>
                <c:pt idx="10">
                  <c:v>-257.4425888611521</c:v>
                </c:pt>
                <c:pt idx="11">
                  <c:v>-282.76207986627725</c:v>
                </c:pt>
                <c:pt idx="12">
                  <c:v>-311.92849716751869</c:v>
                </c:pt>
                <c:pt idx="13">
                  <c:v>-340.20348519330474</c:v>
                </c:pt>
                <c:pt idx="14">
                  <c:v>-360.08386168828298</c:v>
                </c:pt>
                <c:pt idx="15">
                  <c:v>-367.33814543851702</c:v>
                </c:pt>
                <c:pt idx="16">
                  <c:v>-366.58503891786256</c:v>
                </c:pt>
                <c:pt idx="17">
                  <c:v>-362.45828517768319</c:v>
                </c:pt>
                <c:pt idx="18">
                  <c:v>-356.63263940087205</c:v>
                </c:pt>
                <c:pt idx="19">
                  <c:v>-344.99169802087391</c:v>
                </c:pt>
                <c:pt idx="20">
                  <c:v>-325.04182922703626</c:v>
                </c:pt>
                <c:pt idx="21">
                  <c:v>-295.49840926866233</c:v>
                </c:pt>
                <c:pt idx="22">
                  <c:v>-260.94463562313365</c:v>
                </c:pt>
                <c:pt idx="23">
                  <c:v>-227.53347776091474</c:v>
                </c:pt>
                <c:pt idx="24">
                  <c:v>-198.03027950393596</c:v>
                </c:pt>
                <c:pt idx="25">
                  <c:v>-168.7031731696471</c:v>
                </c:pt>
                <c:pt idx="26">
                  <c:v>-134.68567532463067</c:v>
                </c:pt>
                <c:pt idx="27">
                  <c:v>-97.804463200571917</c:v>
                </c:pt>
                <c:pt idx="28">
                  <c:v>-66.855382103917051</c:v>
                </c:pt>
                <c:pt idx="29">
                  <c:v>-48.402572266861377</c:v>
                </c:pt>
                <c:pt idx="30">
                  <c:v>-37.772022453063677</c:v>
                </c:pt>
                <c:pt idx="31">
                  <c:v>-28.645841023826286</c:v>
                </c:pt>
                <c:pt idx="32">
                  <c:v>-19.471573674165189</c:v>
                </c:pt>
                <c:pt idx="33">
                  <c:v>-17.449669906978603</c:v>
                </c:pt>
                <c:pt idx="34">
                  <c:v>-27.41773887713363</c:v>
                </c:pt>
                <c:pt idx="35">
                  <c:v>-48.11581319292501</c:v>
                </c:pt>
                <c:pt idx="36">
                  <c:v>-72.448036313689144</c:v>
                </c:pt>
                <c:pt idx="37">
                  <c:v>-97.682064601438043</c:v>
                </c:pt>
                <c:pt idx="38">
                  <c:v>-123.33369586570242</c:v>
                </c:pt>
                <c:pt idx="39">
                  <c:v>-153.05387141900852</c:v>
                </c:pt>
                <c:pt idx="40">
                  <c:v>-188.46541970475204</c:v>
                </c:pt>
              </c:numCache>
            </c:numRef>
          </c:yVal>
          <c:smooth val="1"/>
          <c:extLst>
            <c:ext xmlns:c16="http://schemas.microsoft.com/office/drawing/2014/chart" uri="{C3380CC4-5D6E-409C-BE32-E72D297353CC}">
              <c16:uniqueId val="{00000003-E1F1-4FDC-B660-2CAB7EF40506}"/>
            </c:ext>
          </c:extLst>
        </c:ser>
        <c:ser>
          <c:idx val="4"/>
          <c:order val="4"/>
          <c:tx>
            <c:v>0,026 сек</c:v>
          </c:tx>
          <c:marker>
            <c:symbol val="none"/>
          </c:marker>
          <c:xVal>
            <c:numRef>
              <c:f>' Узел № 17 история по времени'!$A$23:$A$63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 Узел № 17 история по времени'!$D$23:$D$63</c:f>
              <c:numCache>
                <c:formatCode>0.####</c:formatCode>
                <c:ptCount val="41"/>
                <c:pt idx="0">
                  <c:v>-14.169022562023732</c:v>
                </c:pt>
                <c:pt idx="1">
                  <c:v>-17.005967159978844</c:v>
                </c:pt>
                <c:pt idx="2">
                  <c:v>-27.688823471395068</c:v>
                </c:pt>
                <c:pt idx="3">
                  <c:v>-45.159257382000561</c:v>
                </c:pt>
                <c:pt idx="4">
                  <c:v>-64.553427467432059</c:v>
                </c:pt>
                <c:pt idx="5">
                  <c:v>-84.295013635097988</c:v>
                </c:pt>
                <c:pt idx="6">
                  <c:v>-108.99058291728878</c:v>
                </c:pt>
                <c:pt idx="7">
                  <c:v>-142.30450768078362</c:v>
                </c:pt>
                <c:pt idx="8">
                  <c:v>-182.18409777180833</c:v>
                </c:pt>
                <c:pt idx="9">
                  <c:v>-219.3579205610562</c:v>
                </c:pt>
                <c:pt idx="10">
                  <c:v>-249.02333589466932</c:v>
                </c:pt>
                <c:pt idx="11">
                  <c:v>-274.37151393230408</c:v>
                </c:pt>
                <c:pt idx="12">
                  <c:v>-302.24821140168058</c:v>
                </c:pt>
                <c:pt idx="13">
                  <c:v>-331.29150210007504</c:v>
                </c:pt>
                <c:pt idx="14">
                  <c:v>-354.51904410364568</c:v>
                </c:pt>
                <c:pt idx="15">
                  <c:v>-365.67811188313436</c:v>
                </c:pt>
                <c:pt idx="16">
                  <c:v>-366.9919281017751</c:v>
                </c:pt>
                <c:pt idx="17">
                  <c:v>-363.72120552143116</c:v>
                </c:pt>
                <c:pt idx="18">
                  <c:v>-358.48200611644501</c:v>
                </c:pt>
                <c:pt idx="19">
                  <c:v>-349.1522949347771</c:v>
                </c:pt>
                <c:pt idx="20">
                  <c:v>-332.02400049104301</c:v>
                </c:pt>
                <c:pt idx="21">
                  <c:v>-305.45181904682045</c:v>
                </c:pt>
                <c:pt idx="22">
                  <c:v>-272.0261276892054</c:v>
                </c:pt>
                <c:pt idx="23">
                  <c:v>-237.93161855699159</c:v>
                </c:pt>
                <c:pt idx="24">
                  <c:v>-207.11503547872505</c:v>
                </c:pt>
                <c:pt idx="25">
                  <c:v>-178.46360068449854</c:v>
                </c:pt>
                <c:pt idx="26">
                  <c:v>-146.02949051325845</c:v>
                </c:pt>
                <c:pt idx="27">
                  <c:v>-109.62431065886034</c:v>
                </c:pt>
                <c:pt idx="28">
                  <c:v>-76.066090193413771</c:v>
                </c:pt>
                <c:pt idx="29">
                  <c:v>-53.588922395047888</c:v>
                </c:pt>
                <c:pt idx="30">
                  <c:v>-40.984161227077671</c:v>
                </c:pt>
                <c:pt idx="31">
                  <c:v>-31.941981236645315</c:v>
                </c:pt>
                <c:pt idx="32">
                  <c:v>-22.341245577149799</c:v>
                </c:pt>
                <c:pt idx="33">
                  <c:v>-17.481912602302693</c:v>
                </c:pt>
                <c:pt idx="34">
                  <c:v>-23.49507005065454</c:v>
                </c:pt>
                <c:pt idx="35">
                  <c:v>-41.040286334058223</c:v>
                </c:pt>
                <c:pt idx="36">
                  <c:v>-64.743960599013946</c:v>
                </c:pt>
                <c:pt idx="37">
                  <c:v>-89.771522538765836</c:v>
                </c:pt>
                <c:pt idx="38">
                  <c:v>-115.04908556272812</c:v>
                </c:pt>
                <c:pt idx="39">
                  <c:v>-143.13349902419719</c:v>
                </c:pt>
                <c:pt idx="40">
                  <c:v>-176.75062299090175</c:v>
                </c:pt>
              </c:numCache>
            </c:numRef>
          </c:yVal>
          <c:smooth val="1"/>
          <c:extLst>
            <c:ext xmlns:c16="http://schemas.microsoft.com/office/drawing/2014/chart" uri="{C3380CC4-5D6E-409C-BE32-E72D297353CC}">
              <c16:uniqueId val="{00000004-E1F1-4FDC-B660-2CAB7EF40506}"/>
            </c:ext>
          </c:extLst>
        </c:ser>
        <c:ser>
          <c:idx val="5"/>
          <c:order val="5"/>
          <c:tx>
            <c:v>0,08 сек</c:v>
          </c:tx>
          <c:spPr>
            <a:ln w="38100"/>
          </c:spPr>
          <c:marker>
            <c:symbol val="none"/>
          </c:marker>
          <c:xVal>
            <c:numRef>
              <c:f>' Узел № 17 история по времени'!$A$23:$A$63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 Узел № 17 история по времени'!$E$23:$E$63</c:f>
              <c:numCache>
                <c:formatCode>0.####</c:formatCode>
                <c:ptCount val="41"/>
                <c:pt idx="0">
                  <c:v>-14.169022561949824</c:v>
                </c:pt>
                <c:pt idx="1">
                  <c:v>-15.339293992916014</c:v>
                </c:pt>
                <c:pt idx="2">
                  <c:v>-19.835918404334198</c:v>
                </c:pt>
                <c:pt idx="3">
                  <c:v>-29.786286869730134</c:v>
                </c:pt>
                <c:pt idx="4">
                  <c:v>-45.136433054480079</c:v>
                </c:pt>
                <c:pt idx="5">
                  <c:v>-63.586040431872199</c:v>
                </c:pt>
                <c:pt idx="6">
                  <c:v>-84.514688907675989</c:v>
                </c:pt>
                <c:pt idx="7">
                  <c:v>-109.97536550023207</c:v>
                </c:pt>
                <c:pt idx="8">
                  <c:v>-142.03412762552625</c:v>
                </c:pt>
                <c:pt idx="9">
                  <c:v>-178.36713283585482</c:v>
                </c:pt>
                <c:pt idx="10">
                  <c:v>-213.86214083226929</c:v>
                </c:pt>
                <c:pt idx="11">
                  <c:v>-244.81441852200911</c:v>
                </c:pt>
                <c:pt idx="12">
                  <c:v>-272.61314678348361</c:v>
                </c:pt>
                <c:pt idx="13">
                  <c:v>-299.98278374857517</c:v>
                </c:pt>
                <c:pt idx="14">
                  <c:v>-326.6784175002216</c:v>
                </c:pt>
                <c:pt idx="15">
                  <c:v>-348.21788822314107</c:v>
                </c:pt>
                <c:pt idx="16">
                  <c:v>-360.82766600716201</c:v>
                </c:pt>
                <c:pt idx="17">
                  <c:v>-364.57016671481489</c:v>
                </c:pt>
                <c:pt idx="18">
                  <c:v>-362.58528487474979</c:v>
                </c:pt>
                <c:pt idx="19">
                  <c:v>-356.99064869061152</c:v>
                </c:pt>
                <c:pt idx="20">
                  <c:v>-346.91338959395165</c:v>
                </c:pt>
                <c:pt idx="21">
                  <c:v>-329.92204473570592</c:v>
                </c:pt>
                <c:pt idx="22">
                  <c:v>-304.86553177573694</c:v>
                </c:pt>
                <c:pt idx="23">
                  <c:v>-274.02068779596385</c:v>
                </c:pt>
                <c:pt idx="24">
                  <c:v>-241.51129323030372</c:v>
                </c:pt>
                <c:pt idx="25">
                  <c:v>-210.41222179658413</c:v>
                </c:pt>
                <c:pt idx="26">
                  <c:v>-179.85845275868019</c:v>
                </c:pt>
                <c:pt idx="27">
                  <c:v>-147.56484886970978</c:v>
                </c:pt>
                <c:pt idx="28">
                  <c:v>-113.61305648623477</c:v>
                </c:pt>
                <c:pt idx="29">
                  <c:v>-82.685536386599779</c:v>
                </c:pt>
                <c:pt idx="30">
                  <c:v>-59.284420421448502</c:v>
                </c:pt>
                <c:pt idx="31">
                  <c:v>-43.973565426212012</c:v>
                </c:pt>
                <c:pt idx="32">
                  <c:v>-33.229299908650454</c:v>
                </c:pt>
                <c:pt idx="33">
                  <c:v>-25.182161354605025</c:v>
                </c:pt>
                <c:pt idx="34">
                  <c:v>-21.945559483940748</c:v>
                </c:pt>
                <c:pt idx="35">
                  <c:v>-27.399715053104906</c:v>
                </c:pt>
                <c:pt idx="36">
                  <c:v>-42.342771399202746</c:v>
                </c:pt>
                <c:pt idx="37">
                  <c:v>-63.887435158958922</c:v>
                </c:pt>
                <c:pt idx="38">
                  <c:v>-88.269741931109976</c:v>
                </c:pt>
                <c:pt idx="39">
                  <c:v>-114.08898545768049</c:v>
                </c:pt>
                <c:pt idx="40">
                  <c:v>-142.69517594225462</c:v>
                </c:pt>
              </c:numCache>
            </c:numRef>
          </c:yVal>
          <c:smooth val="1"/>
          <c:extLst>
            <c:ext xmlns:c16="http://schemas.microsoft.com/office/drawing/2014/chart" uri="{C3380CC4-5D6E-409C-BE32-E72D297353CC}">
              <c16:uniqueId val="{00000005-E1F1-4FDC-B660-2CAB7EF40506}"/>
            </c:ext>
          </c:extLst>
        </c:ser>
        <c:ser>
          <c:idx val="6"/>
          <c:order val="6"/>
          <c:tx>
            <c:v>0,4 сек</c:v>
          </c:tx>
          <c:marker>
            <c:symbol val="none"/>
          </c:marker>
          <c:xVal>
            <c:numRef>
              <c:f>' Узел № 17 история по времени'!$A$23:$A$63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 Узел № 17 история по времени'!$F$23:$F$63</c:f>
              <c:numCache>
                <c:formatCode>0.####</c:formatCode>
                <c:ptCount val="41"/>
                <c:pt idx="0">
                  <c:v>-14.169022561938297</c:v>
                </c:pt>
                <c:pt idx="1">
                  <c:v>-14.697316180389606</c:v>
                </c:pt>
                <c:pt idx="2">
                  <c:v>-15.952039137323855</c:v>
                </c:pt>
                <c:pt idx="3">
                  <c:v>-18.413010527236032</c:v>
                </c:pt>
                <c:pt idx="4">
                  <c:v>-22.028603058908356</c:v>
                </c:pt>
                <c:pt idx="5">
                  <c:v>-26.622916143695289</c:v>
                </c:pt>
                <c:pt idx="6">
                  <c:v>-32.511556575504088</c:v>
                </c:pt>
                <c:pt idx="7">
                  <c:v>-40.422216914782958</c:v>
                </c:pt>
                <c:pt idx="8">
                  <c:v>-50.928218542373358</c:v>
                </c:pt>
                <c:pt idx="9">
                  <c:v>-63.763998030405318</c:v>
                </c:pt>
                <c:pt idx="10">
                  <c:v>-78.241843681435228</c:v>
                </c:pt>
                <c:pt idx="11">
                  <c:v>-94.041308449736832</c:v>
                </c:pt>
                <c:pt idx="12">
                  <c:v>-111.47752583250882</c:v>
                </c:pt>
                <c:pt idx="13">
                  <c:v>-130.8148205652607</c:v>
                </c:pt>
                <c:pt idx="14">
                  <c:v>-151.71921942140204</c:v>
                </c:pt>
                <c:pt idx="15">
                  <c:v>-173.29413597029279</c:v>
                </c:pt>
                <c:pt idx="16">
                  <c:v>-194.82937749822358</c:v>
                </c:pt>
                <c:pt idx="17">
                  <c:v>-215.90077417475661</c:v>
                </c:pt>
                <c:pt idx="18">
                  <c:v>-236.056401360206</c:v>
                </c:pt>
                <c:pt idx="19">
                  <c:v>-254.76860563842308</c:v>
                </c:pt>
                <c:pt idx="20">
                  <c:v>-271.42860604257993</c:v>
                </c:pt>
                <c:pt idx="21">
                  <c:v>-285.26133299176837</c:v>
                </c:pt>
                <c:pt idx="22">
                  <c:v>-295.37927315405477</c:v>
                </c:pt>
                <c:pt idx="23">
                  <c:v>-301.26494890284289</c:v>
                </c:pt>
                <c:pt idx="24">
                  <c:v>-302.93931416163525</c:v>
                </c:pt>
                <c:pt idx="25">
                  <c:v>-300.80627274308921</c:v>
                </c:pt>
                <c:pt idx="26">
                  <c:v>-294.94393502454091</c:v>
                </c:pt>
                <c:pt idx="27">
                  <c:v>-285.1190233284932</c:v>
                </c:pt>
                <c:pt idx="28">
                  <c:v>-271.31092982392767</c:v>
                </c:pt>
                <c:pt idx="29">
                  <c:v>-254.3411496237909</c:v>
                </c:pt>
                <c:pt idx="30">
                  <c:v>-235.32841316700157</c:v>
                </c:pt>
                <c:pt idx="31">
                  <c:v>-215.18228249665023</c:v>
                </c:pt>
                <c:pt idx="32">
                  <c:v>-194.24985575929446</c:v>
                </c:pt>
                <c:pt idx="33">
                  <c:v>-172.99276097686595</c:v>
                </c:pt>
                <c:pt idx="34">
                  <c:v>-152.29142628656436</c:v>
                </c:pt>
                <c:pt idx="35">
                  <c:v>-133.26782000267346</c:v>
                </c:pt>
                <c:pt idx="36">
                  <c:v>-116.85937387032774</c:v>
                </c:pt>
                <c:pt idx="37">
                  <c:v>-103.65282193941478</c:v>
                </c:pt>
                <c:pt idx="38">
                  <c:v>-93.902267520904516</c:v>
                </c:pt>
                <c:pt idx="39">
                  <c:v>-87.765237926392686</c:v>
                </c:pt>
                <c:pt idx="40">
                  <c:v>-85.492207614619318</c:v>
                </c:pt>
              </c:numCache>
            </c:numRef>
          </c:yVal>
          <c:smooth val="1"/>
          <c:extLst>
            <c:ext xmlns:c16="http://schemas.microsoft.com/office/drawing/2014/chart" uri="{C3380CC4-5D6E-409C-BE32-E72D297353CC}">
              <c16:uniqueId val="{00000006-E1F1-4FDC-B660-2CAB7EF40506}"/>
            </c:ext>
          </c:extLst>
        </c:ser>
        <c:ser>
          <c:idx val="7"/>
          <c:order val="7"/>
          <c:tx>
            <c:v>0,8 сек</c:v>
          </c:tx>
          <c:spPr>
            <a:ln w="38100"/>
          </c:spPr>
          <c:marker>
            <c:symbol val="none"/>
          </c:marker>
          <c:xVal>
            <c:numRef>
              <c:f>' Узел № 17 история по времени'!$A$23:$A$63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 Узел № 17 история по времени'!$G$23:$G$63</c:f>
              <c:numCache>
                <c:formatCode>0.####</c:formatCode>
                <c:ptCount val="41"/>
                <c:pt idx="0">
                  <c:v>-14.169022561967004</c:v>
                </c:pt>
                <c:pt idx="1">
                  <c:v>-14.617068953783198</c:v>
                </c:pt>
                <c:pt idx="2">
                  <c:v>-15.466554228848354</c:v>
                </c:pt>
                <c:pt idx="3">
                  <c:v>-16.991350984260873</c:v>
                </c:pt>
                <c:pt idx="4">
                  <c:v>-19.082096945017152</c:v>
                </c:pt>
                <c:pt idx="5">
                  <c:v>-21.544161902446344</c:v>
                </c:pt>
                <c:pt idx="6">
                  <c:v>-24.526824272958528</c:v>
                </c:pt>
                <c:pt idx="7">
                  <c:v>-28.484627395678622</c:v>
                </c:pt>
                <c:pt idx="8">
                  <c:v>-33.792702569862506</c:v>
                </c:pt>
                <c:pt idx="9">
                  <c:v>-40.276401302847056</c:v>
                </c:pt>
                <c:pt idx="10">
                  <c:v>-47.477481859750071</c:v>
                </c:pt>
                <c:pt idx="11">
                  <c:v>-55.19797185439915</c:v>
                </c:pt>
                <c:pt idx="12">
                  <c:v>-63.665694088748808</c:v>
                </c:pt>
                <c:pt idx="13">
                  <c:v>-73.113815667719777</c:v>
                </c:pt>
                <c:pt idx="14">
                  <c:v>-83.398094037419412</c:v>
                </c:pt>
                <c:pt idx="15">
                  <c:v>-94.000593029192132</c:v>
                </c:pt>
                <c:pt idx="16">
                  <c:v>-104.51114056185861</c:v>
                </c:pt>
                <c:pt idx="17">
                  <c:v>-114.8022014547588</c:v>
                </c:pt>
                <c:pt idx="18">
                  <c:v>-124.97264075965904</c:v>
                </c:pt>
                <c:pt idx="19">
                  <c:v>-135.04310097373826</c:v>
                </c:pt>
                <c:pt idx="20">
                  <c:v>-144.77132422281599</c:v>
                </c:pt>
                <c:pt idx="21">
                  <c:v>-153.71717943341903</c:v>
                </c:pt>
                <c:pt idx="22">
                  <c:v>-161.5340164876707</c:v>
                </c:pt>
                <c:pt idx="23">
                  <c:v>-168.26673025935776</c:v>
                </c:pt>
                <c:pt idx="24">
                  <c:v>-174.23472475797433</c:v>
                </c:pt>
                <c:pt idx="25">
                  <c:v>-179.60438045538999</c:v>
                </c:pt>
                <c:pt idx="26">
                  <c:v>-184.12150589180106</c:v>
                </c:pt>
                <c:pt idx="27">
                  <c:v>-187.42876051634028</c:v>
                </c:pt>
                <c:pt idx="28">
                  <c:v>-189.58221217329276</c:v>
                </c:pt>
                <c:pt idx="29">
                  <c:v>-191.11796445511857</c:v>
                </c:pt>
                <c:pt idx="30">
                  <c:v>-192.47730004197552</c:v>
                </c:pt>
                <c:pt idx="31">
                  <c:v>-193.71051576281565</c:v>
                </c:pt>
                <c:pt idx="32">
                  <c:v>-194.58165689127441</c:v>
                </c:pt>
                <c:pt idx="33">
                  <c:v>-195.04157589706895</c:v>
                </c:pt>
                <c:pt idx="34">
                  <c:v>-195.25732115201794</c:v>
                </c:pt>
                <c:pt idx="35">
                  <c:v>-195.51357366968907</c:v>
                </c:pt>
                <c:pt idx="36">
                  <c:v>-196.00315822216916</c:v>
                </c:pt>
                <c:pt idx="37">
                  <c:v>-196.65934515193132</c:v>
                </c:pt>
                <c:pt idx="38">
                  <c:v>-197.14028019912749</c:v>
                </c:pt>
                <c:pt idx="39">
                  <c:v>-197.20009374224836</c:v>
                </c:pt>
                <c:pt idx="40">
                  <c:v>-196.90792646677528</c:v>
                </c:pt>
              </c:numCache>
            </c:numRef>
          </c:yVal>
          <c:smooth val="1"/>
          <c:extLst>
            <c:ext xmlns:c16="http://schemas.microsoft.com/office/drawing/2014/chart" uri="{C3380CC4-5D6E-409C-BE32-E72D297353CC}">
              <c16:uniqueId val="{00000007-E1F1-4FDC-B660-2CAB7EF40506}"/>
            </c:ext>
          </c:extLst>
        </c:ser>
        <c:dLbls>
          <c:showLegendKey val="0"/>
          <c:showVal val="0"/>
          <c:showCatName val="0"/>
          <c:showSerName val="0"/>
          <c:showPercent val="0"/>
          <c:showBubbleSize val="0"/>
        </c:dLbls>
        <c:axId val="1772763264"/>
        <c:axId val="1"/>
      </c:scatterChart>
      <c:valAx>
        <c:axId val="1772763264"/>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5.000000000000001E-2"/>
      </c:valAx>
      <c:valAx>
        <c:axId val="1"/>
        <c:scaling>
          <c:orientation val="minMax"/>
          <c:max val="0"/>
          <c:min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Перемещение</a:t>
                </a:r>
                <a:r>
                  <a:rPr lang="ru-RU" sz="1400" baseline="0"/>
                  <a:t> </a:t>
                </a:r>
                <a:r>
                  <a:rPr lang="en-US" sz="1400" baseline="0"/>
                  <a:t>Z, </a:t>
                </a:r>
                <a:r>
                  <a:rPr lang="ru-RU" sz="1400" baseline="0"/>
                  <a:t>мм</a:t>
                </a:r>
                <a:endParaRPr lang="ru-RU" sz="14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25"/>
        <c:minorUnit val="5"/>
      </c:valAx>
      <c:spPr>
        <a:noFill/>
        <a:ln w="25400">
          <a:noFill/>
        </a:ln>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Кд=1</c:v>
          </c:tx>
          <c:marker>
            <c:symbol val="none"/>
          </c:marker>
          <c:xVal>
            <c:numRef>
              <c:f>'Усилие опорный раскос'!$A$23:$A$63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'Усилие опорный раскос'!$H$23:$H$63</c:f>
              <c:numCache>
                <c:formatCode>0.####</c:formatCode>
                <c:ptCount val="41"/>
                <c:pt idx="0">
                  <c:v>-15.138</c:v>
                </c:pt>
                <c:pt idx="1">
                  <c:v>-15.138</c:v>
                </c:pt>
                <c:pt idx="2">
                  <c:v>-15.138</c:v>
                </c:pt>
                <c:pt idx="3">
                  <c:v>-15.138</c:v>
                </c:pt>
                <c:pt idx="4">
                  <c:v>-15.138</c:v>
                </c:pt>
                <c:pt idx="5">
                  <c:v>-15.138</c:v>
                </c:pt>
                <c:pt idx="6">
                  <c:v>-15.138</c:v>
                </c:pt>
                <c:pt idx="7">
                  <c:v>-15.138</c:v>
                </c:pt>
                <c:pt idx="8">
                  <c:v>-15.138</c:v>
                </c:pt>
                <c:pt idx="9">
                  <c:v>-15.138</c:v>
                </c:pt>
                <c:pt idx="10">
                  <c:v>-15.138</c:v>
                </c:pt>
                <c:pt idx="11">
                  <c:v>-15.138</c:v>
                </c:pt>
                <c:pt idx="12">
                  <c:v>-15.138</c:v>
                </c:pt>
                <c:pt idx="13">
                  <c:v>-15.138</c:v>
                </c:pt>
                <c:pt idx="14">
                  <c:v>-15.138</c:v>
                </c:pt>
                <c:pt idx="15">
                  <c:v>-15.138</c:v>
                </c:pt>
                <c:pt idx="16">
                  <c:v>-15.138</c:v>
                </c:pt>
                <c:pt idx="17">
                  <c:v>-15.138</c:v>
                </c:pt>
                <c:pt idx="18">
                  <c:v>-15.138</c:v>
                </c:pt>
                <c:pt idx="19">
                  <c:v>-15.138</c:v>
                </c:pt>
                <c:pt idx="20">
                  <c:v>-15.138</c:v>
                </c:pt>
                <c:pt idx="21">
                  <c:v>-15.138</c:v>
                </c:pt>
                <c:pt idx="22">
                  <c:v>-15.138</c:v>
                </c:pt>
                <c:pt idx="23">
                  <c:v>-15.138</c:v>
                </c:pt>
                <c:pt idx="24">
                  <c:v>-15.138</c:v>
                </c:pt>
                <c:pt idx="25">
                  <c:v>-15.138</c:v>
                </c:pt>
                <c:pt idx="26">
                  <c:v>-15.138</c:v>
                </c:pt>
                <c:pt idx="27">
                  <c:v>-15.138</c:v>
                </c:pt>
                <c:pt idx="28">
                  <c:v>-15.138</c:v>
                </c:pt>
                <c:pt idx="29">
                  <c:v>-15.138</c:v>
                </c:pt>
                <c:pt idx="30">
                  <c:v>-15.138</c:v>
                </c:pt>
                <c:pt idx="31">
                  <c:v>-15.138</c:v>
                </c:pt>
                <c:pt idx="32">
                  <c:v>-15.138</c:v>
                </c:pt>
                <c:pt idx="33">
                  <c:v>-15.138</c:v>
                </c:pt>
                <c:pt idx="34">
                  <c:v>-15.138</c:v>
                </c:pt>
                <c:pt idx="35">
                  <c:v>-15.138</c:v>
                </c:pt>
                <c:pt idx="36">
                  <c:v>-15.138</c:v>
                </c:pt>
                <c:pt idx="37">
                  <c:v>-15.138</c:v>
                </c:pt>
                <c:pt idx="38">
                  <c:v>-15.138</c:v>
                </c:pt>
                <c:pt idx="39">
                  <c:v>-15.138</c:v>
                </c:pt>
                <c:pt idx="40">
                  <c:v>-15.138</c:v>
                </c:pt>
              </c:numCache>
            </c:numRef>
          </c:yVal>
          <c:smooth val="1"/>
          <c:extLst>
            <c:ext xmlns:c16="http://schemas.microsoft.com/office/drawing/2014/chart" uri="{C3380CC4-5D6E-409C-BE32-E72D297353CC}">
              <c16:uniqueId val="{00000000-5CD7-4255-AA73-EA7ADBF8F516}"/>
            </c:ext>
          </c:extLst>
        </c:ser>
        <c:ser>
          <c:idx val="1"/>
          <c:order val="1"/>
          <c:tx>
            <c:v>Кд=2</c:v>
          </c:tx>
          <c:marker>
            <c:symbol val="none"/>
          </c:marker>
          <c:xVal>
            <c:numRef>
              <c:f>'Усилие опорный раскос'!$A$23:$A$63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'Усилие опорный раскос'!$I$23:$I$63</c:f>
              <c:numCache>
                <c:formatCode>0.####</c:formatCode>
                <c:ptCount val="41"/>
                <c:pt idx="0">
                  <c:v>-18.600000000000001</c:v>
                </c:pt>
                <c:pt idx="1">
                  <c:v>-18.600000000000001</c:v>
                </c:pt>
                <c:pt idx="2">
                  <c:v>-18.600000000000001</c:v>
                </c:pt>
                <c:pt idx="3">
                  <c:v>-18.600000000000001</c:v>
                </c:pt>
                <c:pt idx="4">
                  <c:v>-18.600000000000001</c:v>
                </c:pt>
                <c:pt idx="5">
                  <c:v>-18.600000000000001</c:v>
                </c:pt>
                <c:pt idx="6">
                  <c:v>-18.600000000000001</c:v>
                </c:pt>
                <c:pt idx="7">
                  <c:v>-18.600000000000001</c:v>
                </c:pt>
                <c:pt idx="8">
                  <c:v>-18.600000000000001</c:v>
                </c:pt>
                <c:pt idx="9">
                  <c:v>-18.600000000000001</c:v>
                </c:pt>
                <c:pt idx="10">
                  <c:v>-18.600000000000001</c:v>
                </c:pt>
                <c:pt idx="11">
                  <c:v>-18.600000000000001</c:v>
                </c:pt>
                <c:pt idx="12">
                  <c:v>-18.600000000000001</c:v>
                </c:pt>
                <c:pt idx="13">
                  <c:v>-18.600000000000001</c:v>
                </c:pt>
                <c:pt idx="14">
                  <c:v>-18.600000000000001</c:v>
                </c:pt>
                <c:pt idx="15">
                  <c:v>-18.600000000000001</c:v>
                </c:pt>
                <c:pt idx="16">
                  <c:v>-18.600000000000001</c:v>
                </c:pt>
                <c:pt idx="17">
                  <c:v>-18.600000000000001</c:v>
                </c:pt>
                <c:pt idx="18">
                  <c:v>-18.600000000000001</c:v>
                </c:pt>
                <c:pt idx="19">
                  <c:v>-18.600000000000001</c:v>
                </c:pt>
                <c:pt idx="20">
                  <c:v>-18.600000000000001</c:v>
                </c:pt>
                <c:pt idx="21">
                  <c:v>-18.600000000000001</c:v>
                </c:pt>
                <c:pt idx="22">
                  <c:v>-18.600000000000001</c:v>
                </c:pt>
                <c:pt idx="23">
                  <c:v>-18.600000000000001</c:v>
                </c:pt>
                <c:pt idx="24">
                  <c:v>-18.600000000000001</c:v>
                </c:pt>
                <c:pt idx="25">
                  <c:v>-18.600000000000001</c:v>
                </c:pt>
                <c:pt idx="26">
                  <c:v>-18.600000000000001</c:v>
                </c:pt>
                <c:pt idx="27">
                  <c:v>-18.600000000000001</c:v>
                </c:pt>
                <c:pt idx="28">
                  <c:v>-18.600000000000001</c:v>
                </c:pt>
                <c:pt idx="29">
                  <c:v>-18.600000000000001</c:v>
                </c:pt>
                <c:pt idx="30">
                  <c:v>-18.600000000000001</c:v>
                </c:pt>
                <c:pt idx="31">
                  <c:v>-18.600000000000001</c:v>
                </c:pt>
                <c:pt idx="32">
                  <c:v>-18.600000000000001</c:v>
                </c:pt>
                <c:pt idx="33">
                  <c:v>-18.600000000000001</c:v>
                </c:pt>
                <c:pt idx="34">
                  <c:v>-18.600000000000001</c:v>
                </c:pt>
                <c:pt idx="35">
                  <c:v>-18.600000000000001</c:v>
                </c:pt>
                <c:pt idx="36">
                  <c:v>-18.600000000000001</c:v>
                </c:pt>
                <c:pt idx="37">
                  <c:v>-18.600000000000001</c:v>
                </c:pt>
                <c:pt idx="38">
                  <c:v>-18.600000000000001</c:v>
                </c:pt>
                <c:pt idx="39">
                  <c:v>-18.600000000000001</c:v>
                </c:pt>
                <c:pt idx="40">
                  <c:v>-18.600000000000001</c:v>
                </c:pt>
              </c:numCache>
            </c:numRef>
          </c:yVal>
          <c:smooth val="1"/>
          <c:extLst>
            <c:ext xmlns:c16="http://schemas.microsoft.com/office/drawing/2014/chart" uri="{C3380CC4-5D6E-409C-BE32-E72D297353CC}">
              <c16:uniqueId val="{00000001-5CD7-4255-AA73-EA7ADBF8F516}"/>
            </c:ext>
          </c:extLst>
        </c:ser>
        <c:ser>
          <c:idx val="2"/>
          <c:order val="2"/>
          <c:tx>
            <c:v>0,006 сек</c:v>
          </c:tx>
          <c:marker>
            <c:symbol val="none"/>
          </c:marker>
          <c:xVal>
            <c:numRef>
              <c:f>'Усилие опорный раскос'!$A$23:$A$63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'Усилие опорный раскос'!$B$23:$B$63</c:f>
              <c:numCache>
                <c:formatCode>0.####</c:formatCode>
                <c:ptCount val="41"/>
                <c:pt idx="0">
                  <c:v>-11.671645731081195</c:v>
                </c:pt>
                <c:pt idx="1">
                  <c:v>-3.8706431467624847</c:v>
                </c:pt>
                <c:pt idx="2">
                  <c:v>-5.2439049862073741</c:v>
                </c:pt>
                <c:pt idx="3">
                  <c:v>-2.3713380921140494</c:v>
                </c:pt>
                <c:pt idx="4">
                  <c:v>-7.996471390915695</c:v>
                </c:pt>
                <c:pt idx="5">
                  <c:v>-12.502652970933937</c:v>
                </c:pt>
                <c:pt idx="6">
                  <c:v>-13.086892449598563</c:v>
                </c:pt>
                <c:pt idx="7">
                  <c:v>-10.309311568921801</c:v>
                </c:pt>
                <c:pt idx="8">
                  <c:v>-14.926908868610173</c:v>
                </c:pt>
                <c:pt idx="9">
                  <c:v>-16.895809782539562</c:v>
                </c:pt>
                <c:pt idx="10">
                  <c:v>-16.99001670031976</c:v>
                </c:pt>
                <c:pt idx="11">
                  <c:v>-24.78864115053312</c:v>
                </c:pt>
                <c:pt idx="12">
                  <c:v>-21.847286911901797</c:v>
                </c:pt>
                <c:pt idx="13">
                  <c:v>-26.443379546538598</c:v>
                </c:pt>
                <c:pt idx="14">
                  <c:v>-21.077013296069719</c:v>
                </c:pt>
                <c:pt idx="15">
                  <c:v>-22.975698009486589</c:v>
                </c:pt>
                <c:pt idx="16">
                  <c:v>-24.898958239491169</c:v>
                </c:pt>
                <c:pt idx="17">
                  <c:v>-33.248331574212969</c:v>
                </c:pt>
                <c:pt idx="18">
                  <c:v>-22.56457386432588</c:v>
                </c:pt>
                <c:pt idx="19">
                  <c:v>-23.471567384547772</c:v>
                </c:pt>
                <c:pt idx="20">
                  <c:v>-17.740534238665767</c:v>
                </c:pt>
                <c:pt idx="21">
                  <c:v>-22.16220420822799</c:v>
                </c:pt>
                <c:pt idx="22">
                  <c:v>-22.87102544040172</c:v>
                </c:pt>
                <c:pt idx="23">
                  <c:v>-19.193171996480572</c:v>
                </c:pt>
                <c:pt idx="24">
                  <c:v>-11.933395351642242</c:v>
                </c:pt>
                <c:pt idx="25">
                  <c:v>-12.915888130311552</c:v>
                </c:pt>
                <c:pt idx="26">
                  <c:v>-10.676367519778603</c:v>
                </c:pt>
                <c:pt idx="27">
                  <c:v>-10.091170528988364</c:v>
                </c:pt>
                <c:pt idx="28">
                  <c:v>-10.980845172996649</c:v>
                </c:pt>
                <c:pt idx="29">
                  <c:v>-4.5832715186190214</c:v>
                </c:pt>
                <c:pt idx="30">
                  <c:v>-7.29874813652743</c:v>
                </c:pt>
                <c:pt idx="31">
                  <c:v>-2.4029869455667665</c:v>
                </c:pt>
                <c:pt idx="32">
                  <c:v>-3.9844549067729877</c:v>
                </c:pt>
                <c:pt idx="33">
                  <c:v>-5.4168453423073544</c:v>
                </c:pt>
                <c:pt idx="34">
                  <c:v>-11.817871542279967</c:v>
                </c:pt>
                <c:pt idx="35">
                  <c:v>-3.6724644770945001</c:v>
                </c:pt>
                <c:pt idx="36">
                  <c:v>-7.6319937725336544</c:v>
                </c:pt>
                <c:pt idx="37">
                  <c:v>-3.4304283187484685</c:v>
                </c:pt>
                <c:pt idx="38">
                  <c:v>-14.76620579811309</c:v>
                </c:pt>
                <c:pt idx="39">
                  <c:v>-17.593842295324364</c:v>
                </c:pt>
                <c:pt idx="40">
                  <c:v>-16.16456356178411</c:v>
                </c:pt>
              </c:numCache>
            </c:numRef>
          </c:yVal>
          <c:smooth val="1"/>
          <c:extLst>
            <c:ext xmlns:c16="http://schemas.microsoft.com/office/drawing/2014/chart" uri="{C3380CC4-5D6E-409C-BE32-E72D297353CC}">
              <c16:uniqueId val="{00000002-5CD7-4255-AA73-EA7ADBF8F516}"/>
            </c:ext>
          </c:extLst>
        </c:ser>
        <c:ser>
          <c:idx val="3"/>
          <c:order val="3"/>
          <c:tx>
            <c:v>0,01 сек</c:v>
          </c:tx>
          <c:marker>
            <c:symbol val="none"/>
          </c:marker>
          <c:xVal>
            <c:numRef>
              <c:f>'Усилие опорный раскос'!$A$23:$A$63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'Усилие опорный раскос'!$C$23:$C$63</c:f>
              <c:numCache>
                <c:formatCode>0.####</c:formatCode>
                <c:ptCount val="41"/>
                <c:pt idx="0">
                  <c:v>-11.671645731054662</c:v>
                </c:pt>
                <c:pt idx="1">
                  <c:v>-4.7188622596153129</c:v>
                </c:pt>
                <c:pt idx="2">
                  <c:v>-5.3339506783699235</c:v>
                </c:pt>
                <c:pt idx="3">
                  <c:v>-2.1246644332498055</c:v>
                </c:pt>
                <c:pt idx="4">
                  <c:v>-7.2722493978527432</c:v>
                </c:pt>
                <c:pt idx="5">
                  <c:v>-13.097263106586556</c:v>
                </c:pt>
                <c:pt idx="6">
                  <c:v>-11.991364813562965</c:v>
                </c:pt>
                <c:pt idx="7">
                  <c:v>-11.232903288706694</c:v>
                </c:pt>
                <c:pt idx="8">
                  <c:v>-14.291269520429463</c:v>
                </c:pt>
                <c:pt idx="9">
                  <c:v>-16.913260430467499</c:v>
                </c:pt>
                <c:pt idx="10">
                  <c:v>-16.920407615457378</c:v>
                </c:pt>
                <c:pt idx="11">
                  <c:v>-24.563912523420996</c:v>
                </c:pt>
                <c:pt idx="12">
                  <c:v>-21.002698783194592</c:v>
                </c:pt>
                <c:pt idx="13">
                  <c:v>-26.897112417710744</c:v>
                </c:pt>
                <c:pt idx="14">
                  <c:v>-20.843698544040222</c:v>
                </c:pt>
                <c:pt idx="15">
                  <c:v>-23.011923615156746</c:v>
                </c:pt>
                <c:pt idx="16">
                  <c:v>-25.213754252402282</c:v>
                </c:pt>
                <c:pt idx="17">
                  <c:v>-32.248457342602933</c:v>
                </c:pt>
                <c:pt idx="18">
                  <c:v>-23.190716382493498</c:v>
                </c:pt>
                <c:pt idx="19">
                  <c:v>-23.586925450041562</c:v>
                </c:pt>
                <c:pt idx="20">
                  <c:v>-17.489491229950232</c:v>
                </c:pt>
                <c:pt idx="21">
                  <c:v>-21.770751836272879</c:v>
                </c:pt>
                <c:pt idx="22">
                  <c:v>-23.56175242033115</c:v>
                </c:pt>
                <c:pt idx="23">
                  <c:v>-18.722711185144753</c:v>
                </c:pt>
                <c:pt idx="24">
                  <c:v>-13.035363423455617</c:v>
                </c:pt>
                <c:pt idx="25">
                  <c:v>-12.14313060455536</c:v>
                </c:pt>
                <c:pt idx="26">
                  <c:v>-10.859329387799407</c:v>
                </c:pt>
                <c:pt idx="27">
                  <c:v>-9.9676880651848236</c:v>
                </c:pt>
                <c:pt idx="28">
                  <c:v>-10.889364878421006</c:v>
                </c:pt>
                <c:pt idx="29">
                  <c:v>-4.2523763209648981</c:v>
                </c:pt>
                <c:pt idx="30">
                  <c:v>-8.3091575312206594</c:v>
                </c:pt>
                <c:pt idx="31">
                  <c:v>-1.931575568005703</c:v>
                </c:pt>
                <c:pt idx="32">
                  <c:v>-3.9539624554916815</c:v>
                </c:pt>
                <c:pt idx="33">
                  <c:v>-4.8648267494389552</c:v>
                </c:pt>
                <c:pt idx="34">
                  <c:v>-10.955653982433185</c:v>
                </c:pt>
                <c:pt idx="35">
                  <c:v>-4.3331978887482689</c:v>
                </c:pt>
                <c:pt idx="36">
                  <c:v>-7.5593268012692549</c:v>
                </c:pt>
                <c:pt idx="37">
                  <c:v>-3.1359422943137734</c:v>
                </c:pt>
                <c:pt idx="38">
                  <c:v>-14.180858124452026</c:v>
                </c:pt>
                <c:pt idx="39">
                  <c:v>-17.356170178302705</c:v>
                </c:pt>
                <c:pt idx="40">
                  <c:v>-15.360393422511084</c:v>
                </c:pt>
              </c:numCache>
            </c:numRef>
          </c:yVal>
          <c:smooth val="1"/>
          <c:extLst>
            <c:ext xmlns:c16="http://schemas.microsoft.com/office/drawing/2014/chart" uri="{C3380CC4-5D6E-409C-BE32-E72D297353CC}">
              <c16:uniqueId val="{00000003-5CD7-4255-AA73-EA7ADBF8F516}"/>
            </c:ext>
          </c:extLst>
        </c:ser>
        <c:ser>
          <c:idx val="4"/>
          <c:order val="4"/>
          <c:tx>
            <c:v>0,026 сек</c:v>
          </c:tx>
          <c:marker>
            <c:symbol val="none"/>
          </c:marker>
          <c:xVal>
            <c:numRef>
              <c:f>'Усилие опорный раскос'!$A$23:$A$63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'Усилие опорный раскос'!$D$23:$D$63</c:f>
              <c:numCache>
                <c:formatCode>0.####</c:formatCode>
                <c:ptCount val="41"/>
                <c:pt idx="0">
                  <c:v>-11.67164573106637</c:v>
                </c:pt>
                <c:pt idx="1">
                  <c:v>-8.2598156611351037</c:v>
                </c:pt>
                <c:pt idx="2">
                  <c:v>-4.2827477942529555</c:v>
                </c:pt>
                <c:pt idx="3">
                  <c:v>-2.5284839397042211</c:v>
                </c:pt>
                <c:pt idx="4">
                  <c:v>-5.232023759147717</c:v>
                </c:pt>
                <c:pt idx="5">
                  <c:v>-12.536271977350555</c:v>
                </c:pt>
                <c:pt idx="6">
                  <c:v>-10.569224546970991</c:v>
                </c:pt>
                <c:pt idx="7">
                  <c:v>-13.771527797999143</c:v>
                </c:pt>
                <c:pt idx="8">
                  <c:v>-11.652079431288602</c:v>
                </c:pt>
                <c:pt idx="9">
                  <c:v>-16.262326876803765</c:v>
                </c:pt>
                <c:pt idx="10">
                  <c:v>-16.901369161602673</c:v>
                </c:pt>
                <c:pt idx="11">
                  <c:v>-21.871482741239625</c:v>
                </c:pt>
                <c:pt idx="12">
                  <c:v>-21.5387516337913</c:v>
                </c:pt>
                <c:pt idx="13">
                  <c:v>-26.562924044957192</c:v>
                </c:pt>
                <c:pt idx="14">
                  <c:v>-21.626815289461003</c:v>
                </c:pt>
                <c:pt idx="15">
                  <c:v>-22.687151842691396</c:v>
                </c:pt>
                <c:pt idx="16">
                  <c:v>-24.728127312093829</c:v>
                </c:pt>
                <c:pt idx="17">
                  <c:v>-28.473208402071936</c:v>
                </c:pt>
                <c:pt idx="18">
                  <c:v>-27.733338241428655</c:v>
                </c:pt>
                <c:pt idx="19">
                  <c:v>-22.980390695194849</c:v>
                </c:pt>
                <c:pt idx="20">
                  <c:v>-18.742434746243177</c:v>
                </c:pt>
                <c:pt idx="21">
                  <c:v>-20.45667036312383</c:v>
                </c:pt>
                <c:pt idx="22">
                  <c:v>-24.221340586690484</c:v>
                </c:pt>
                <c:pt idx="23">
                  <c:v>-18.765334784620094</c:v>
                </c:pt>
                <c:pt idx="24">
                  <c:v>-16.565953174899299</c:v>
                </c:pt>
                <c:pt idx="25">
                  <c:v>-10.131524713864415</c:v>
                </c:pt>
                <c:pt idx="26">
                  <c:v>-12.356940920689178</c:v>
                </c:pt>
                <c:pt idx="27">
                  <c:v>-10.13945566776915</c:v>
                </c:pt>
                <c:pt idx="28">
                  <c:v>-10.549782816892398</c:v>
                </c:pt>
                <c:pt idx="29">
                  <c:v>-6.1701970425607415</c:v>
                </c:pt>
                <c:pt idx="30">
                  <c:v>-8.3593365827630404</c:v>
                </c:pt>
                <c:pt idx="31">
                  <c:v>-2.1592855142923764</c:v>
                </c:pt>
                <c:pt idx="32">
                  <c:v>-3.832176882338207</c:v>
                </c:pt>
                <c:pt idx="33">
                  <c:v>-4.2965834091971864</c:v>
                </c:pt>
                <c:pt idx="34">
                  <c:v>-8.5097957333088505</c:v>
                </c:pt>
                <c:pt idx="35">
                  <c:v>-8.135327400621172</c:v>
                </c:pt>
                <c:pt idx="36">
                  <c:v>-5.6736905865455309</c:v>
                </c:pt>
                <c:pt idx="37">
                  <c:v>-4.2927997960144273</c:v>
                </c:pt>
                <c:pt idx="38">
                  <c:v>-10.681084963276945</c:v>
                </c:pt>
                <c:pt idx="39">
                  <c:v>-16.340673295920293</c:v>
                </c:pt>
                <c:pt idx="40">
                  <c:v>-15.412197414196605</c:v>
                </c:pt>
              </c:numCache>
            </c:numRef>
          </c:yVal>
          <c:smooth val="1"/>
          <c:extLst>
            <c:ext xmlns:c16="http://schemas.microsoft.com/office/drawing/2014/chart" uri="{C3380CC4-5D6E-409C-BE32-E72D297353CC}">
              <c16:uniqueId val="{00000004-5CD7-4255-AA73-EA7ADBF8F516}"/>
            </c:ext>
          </c:extLst>
        </c:ser>
        <c:ser>
          <c:idx val="5"/>
          <c:order val="5"/>
          <c:tx>
            <c:v>0,08 сек</c:v>
          </c:tx>
          <c:spPr>
            <a:ln w="38100"/>
          </c:spPr>
          <c:marker>
            <c:symbol val="none"/>
          </c:marker>
          <c:xVal>
            <c:numRef>
              <c:f>'Усилие опорный раскос'!$A$23:$A$63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'Усилие опорный раскос'!$E$23:$E$63</c:f>
              <c:numCache>
                <c:formatCode>0.####</c:formatCode>
                <c:ptCount val="41"/>
                <c:pt idx="0">
                  <c:v>-11.671645731069013</c:v>
                </c:pt>
                <c:pt idx="1">
                  <c:v>-10.638096717434648</c:v>
                </c:pt>
                <c:pt idx="2">
                  <c:v>-8.337041127782193</c:v>
                </c:pt>
                <c:pt idx="3">
                  <c:v>-5.3441075694641293</c:v>
                </c:pt>
                <c:pt idx="4">
                  <c:v>-3.9806886071310554</c:v>
                </c:pt>
                <c:pt idx="5">
                  <c:v>-6.745641892638246</c:v>
                </c:pt>
                <c:pt idx="6">
                  <c:v>-9.1250199171577417</c:v>
                </c:pt>
                <c:pt idx="7">
                  <c:v>-12.121347614204103</c:v>
                </c:pt>
                <c:pt idx="8">
                  <c:v>-12.059454114226606</c:v>
                </c:pt>
                <c:pt idx="9">
                  <c:v>-13.861102691221383</c:v>
                </c:pt>
                <c:pt idx="10">
                  <c:v>-14.612057961623593</c:v>
                </c:pt>
                <c:pt idx="11">
                  <c:v>-18.187022732897201</c:v>
                </c:pt>
                <c:pt idx="12">
                  <c:v>-19.946480901797571</c:v>
                </c:pt>
                <c:pt idx="13">
                  <c:v>-23.071504510842878</c:v>
                </c:pt>
                <c:pt idx="14">
                  <c:v>-23.259920315248266</c:v>
                </c:pt>
                <c:pt idx="15">
                  <c:v>-23.412964931517521</c:v>
                </c:pt>
                <c:pt idx="16">
                  <c:v>-23.130087152202599</c:v>
                </c:pt>
                <c:pt idx="17">
                  <c:v>-25.155476769336488</c:v>
                </c:pt>
                <c:pt idx="18">
                  <c:v>-26.783197581784044</c:v>
                </c:pt>
                <c:pt idx="19">
                  <c:v>-26.283731588368831</c:v>
                </c:pt>
                <c:pt idx="20">
                  <c:v>-23.545218962921865</c:v>
                </c:pt>
                <c:pt idx="21">
                  <c:v>-20.75027754839488</c:v>
                </c:pt>
                <c:pt idx="22">
                  <c:v>-21.305414174363548</c:v>
                </c:pt>
                <c:pt idx="23">
                  <c:v>-21.000963950654501</c:v>
                </c:pt>
                <c:pt idx="24">
                  <c:v>-19.984897316643828</c:v>
                </c:pt>
                <c:pt idx="25">
                  <c:v>-15.52086961658534</c:v>
                </c:pt>
                <c:pt idx="26">
                  <c:v>-13.306603563192681</c:v>
                </c:pt>
                <c:pt idx="27">
                  <c:v>-10.895732645561994</c:v>
                </c:pt>
                <c:pt idx="28">
                  <c:v>-11.160996473546433</c:v>
                </c:pt>
                <c:pt idx="29">
                  <c:v>-9.0827237983647393</c:v>
                </c:pt>
                <c:pt idx="30">
                  <c:v>-8.5624471437655529</c:v>
                </c:pt>
                <c:pt idx="31">
                  <c:v>-5.8267908129012902</c:v>
                </c:pt>
                <c:pt idx="32">
                  <c:v>-4.7323716308115493</c:v>
                </c:pt>
                <c:pt idx="33">
                  <c:v>-3.6237081154836215</c:v>
                </c:pt>
                <c:pt idx="34">
                  <c:v>-5.5180479215273328</c:v>
                </c:pt>
                <c:pt idx="35">
                  <c:v>-6.8981448483753587</c:v>
                </c:pt>
                <c:pt idx="36">
                  <c:v>-7.3558230418069996</c:v>
                </c:pt>
                <c:pt idx="37">
                  <c:v>-6.2531914910242063</c:v>
                </c:pt>
                <c:pt idx="38">
                  <c:v>-6.7301937765685125</c:v>
                </c:pt>
                <c:pt idx="39">
                  <c:v>-10.394388988394201</c:v>
                </c:pt>
                <c:pt idx="40">
                  <c:v>-13.629657825793167</c:v>
                </c:pt>
              </c:numCache>
            </c:numRef>
          </c:yVal>
          <c:smooth val="1"/>
          <c:extLst>
            <c:ext xmlns:c16="http://schemas.microsoft.com/office/drawing/2014/chart" uri="{C3380CC4-5D6E-409C-BE32-E72D297353CC}">
              <c16:uniqueId val="{00000005-5CD7-4255-AA73-EA7ADBF8F516}"/>
            </c:ext>
          </c:extLst>
        </c:ser>
        <c:ser>
          <c:idx val="6"/>
          <c:order val="6"/>
          <c:tx>
            <c:v>0,4 сек</c:v>
          </c:tx>
          <c:marker>
            <c:symbol val="none"/>
          </c:marker>
          <c:xVal>
            <c:numRef>
              <c:f>'Усилие опорный раскос'!$A$23:$A$63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'Усилие опорный раскос'!$F$23:$F$63</c:f>
              <c:numCache>
                <c:formatCode>0.####</c:formatCode>
                <c:ptCount val="41"/>
                <c:pt idx="0">
                  <c:v>-11.671645731086363</c:v>
                </c:pt>
                <c:pt idx="1">
                  <c:v>-11.554175346557624</c:v>
                </c:pt>
                <c:pt idx="2">
                  <c:v>-11.12304068299351</c:v>
                </c:pt>
                <c:pt idx="3">
                  <c:v>-10.44958840855508</c:v>
                </c:pt>
                <c:pt idx="4">
                  <c:v>-10.051426833626628</c:v>
                </c:pt>
                <c:pt idx="5">
                  <c:v>-10.163806917405932</c:v>
                </c:pt>
                <c:pt idx="6">
                  <c:v>-10.129114982830993</c:v>
                </c:pt>
                <c:pt idx="7">
                  <c:v>-10.295606771245053</c:v>
                </c:pt>
                <c:pt idx="8">
                  <c:v>-10.29103596495148</c:v>
                </c:pt>
                <c:pt idx="9">
                  <c:v>-10.50772735951896</c:v>
                </c:pt>
                <c:pt idx="10">
                  <c:v>-10.766760499381459</c:v>
                </c:pt>
                <c:pt idx="11">
                  <c:v>-11.417721969320244</c:v>
                </c:pt>
                <c:pt idx="12">
                  <c:v>-12.04946960966514</c:v>
                </c:pt>
                <c:pt idx="13">
                  <c:v>-13.064408907025832</c:v>
                </c:pt>
                <c:pt idx="14">
                  <c:v>-13.555315504602653</c:v>
                </c:pt>
                <c:pt idx="15">
                  <c:v>-14.10884731239333</c:v>
                </c:pt>
                <c:pt idx="16">
                  <c:v>-14.898841079886779</c:v>
                </c:pt>
                <c:pt idx="17">
                  <c:v>-16.259391330771635</c:v>
                </c:pt>
                <c:pt idx="18">
                  <c:v>-17.759499858913717</c:v>
                </c:pt>
                <c:pt idx="19">
                  <c:v>-19.015567462124981</c:v>
                </c:pt>
                <c:pt idx="20">
                  <c:v>-19.672797221539383</c:v>
                </c:pt>
                <c:pt idx="21">
                  <c:v>-20.175854409710631</c:v>
                </c:pt>
                <c:pt idx="22">
                  <c:v>-21.105606421144532</c:v>
                </c:pt>
                <c:pt idx="23">
                  <c:v>-21.464577949617059</c:v>
                </c:pt>
                <c:pt idx="24">
                  <c:v>-21.80050376379052</c:v>
                </c:pt>
                <c:pt idx="25">
                  <c:v>-21.379061027864797</c:v>
                </c:pt>
                <c:pt idx="26">
                  <c:v>-21.069401508276815</c:v>
                </c:pt>
                <c:pt idx="27">
                  <c:v>-20.358240937963572</c:v>
                </c:pt>
                <c:pt idx="28">
                  <c:v>-19.724697740004288</c:v>
                </c:pt>
                <c:pt idx="29">
                  <c:v>-18.531682088833012</c:v>
                </c:pt>
                <c:pt idx="30">
                  <c:v>-17.819163643829175</c:v>
                </c:pt>
                <c:pt idx="31">
                  <c:v>-16.444830314865253</c:v>
                </c:pt>
                <c:pt idx="32">
                  <c:v>-15.095959397360835</c:v>
                </c:pt>
                <c:pt idx="33">
                  <c:v>-13.603031548148087</c:v>
                </c:pt>
                <c:pt idx="34">
                  <c:v>-12.56776407806737</c:v>
                </c:pt>
                <c:pt idx="35">
                  <c:v>-11.704353063692508</c:v>
                </c:pt>
                <c:pt idx="36">
                  <c:v>-10.854988801358669</c:v>
                </c:pt>
                <c:pt idx="37">
                  <c:v>-9.6844097521405494</c:v>
                </c:pt>
                <c:pt idx="38">
                  <c:v>-8.8788364740799839</c:v>
                </c:pt>
                <c:pt idx="39">
                  <c:v>-8.8114860648682836</c:v>
                </c:pt>
                <c:pt idx="40">
                  <c:v>-8.780126446889529</c:v>
                </c:pt>
              </c:numCache>
            </c:numRef>
          </c:yVal>
          <c:smooth val="1"/>
          <c:extLst>
            <c:ext xmlns:c16="http://schemas.microsoft.com/office/drawing/2014/chart" uri="{C3380CC4-5D6E-409C-BE32-E72D297353CC}">
              <c16:uniqueId val="{00000006-5CD7-4255-AA73-EA7ADBF8F516}"/>
            </c:ext>
          </c:extLst>
        </c:ser>
        <c:ser>
          <c:idx val="7"/>
          <c:order val="7"/>
          <c:tx>
            <c:v>0,8 сек</c:v>
          </c:tx>
          <c:spPr>
            <a:ln w="38100"/>
          </c:spPr>
          <c:marker>
            <c:symbol val="none"/>
          </c:marker>
          <c:xVal>
            <c:numRef>
              <c:f>'Усилие опорный раскос'!$A$23:$A$63</c:f>
              <c:numCache>
                <c:formatCode>0.####</c:formatCode>
                <c:ptCount val="41"/>
                <c:pt idx="0">
                  <c:v>2</c:v>
                </c:pt>
                <c:pt idx="1">
                  <c:v>2.0249999999999999</c:v>
                </c:pt>
                <c:pt idx="2">
                  <c:v>2.0500000000000003</c:v>
                </c:pt>
                <c:pt idx="3">
                  <c:v>2.0750000000000002</c:v>
                </c:pt>
                <c:pt idx="4">
                  <c:v>2.1</c:v>
                </c:pt>
                <c:pt idx="5">
                  <c:v>2.125</c:v>
                </c:pt>
                <c:pt idx="6">
                  <c:v>2.15</c:v>
                </c:pt>
                <c:pt idx="7">
                  <c:v>2.1750000000000003</c:v>
                </c:pt>
                <c:pt idx="8">
                  <c:v>2.2000000000000002</c:v>
                </c:pt>
                <c:pt idx="9">
                  <c:v>2.2250000000000001</c:v>
                </c:pt>
                <c:pt idx="10">
                  <c:v>2.25</c:v>
                </c:pt>
                <c:pt idx="11">
                  <c:v>2.2749999999999999</c:v>
                </c:pt>
                <c:pt idx="12">
                  <c:v>2.3000000000000003</c:v>
                </c:pt>
                <c:pt idx="13">
                  <c:v>2.3250000000000002</c:v>
                </c:pt>
                <c:pt idx="14">
                  <c:v>2.35</c:v>
                </c:pt>
                <c:pt idx="15">
                  <c:v>2.375</c:v>
                </c:pt>
                <c:pt idx="16">
                  <c:v>2.4</c:v>
                </c:pt>
                <c:pt idx="17">
                  <c:v>2.4250000000000003</c:v>
                </c:pt>
                <c:pt idx="18">
                  <c:v>2.4500000000000002</c:v>
                </c:pt>
                <c:pt idx="19">
                  <c:v>2.4750000000000001</c:v>
                </c:pt>
                <c:pt idx="20">
                  <c:v>2.5</c:v>
                </c:pt>
                <c:pt idx="21">
                  <c:v>2.5249999999999999</c:v>
                </c:pt>
                <c:pt idx="22">
                  <c:v>2.5500000000000003</c:v>
                </c:pt>
                <c:pt idx="23">
                  <c:v>2.5750000000000002</c:v>
                </c:pt>
                <c:pt idx="24">
                  <c:v>2.6</c:v>
                </c:pt>
                <c:pt idx="25">
                  <c:v>2.625</c:v>
                </c:pt>
                <c:pt idx="26">
                  <c:v>2.65</c:v>
                </c:pt>
                <c:pt idx="27">
                  <c:v>2.6750000000000003</c:v>
                </c:pt>
                <c:pt idx="28">
                  <c:v>2.7</c:v>
                </c:pt>
                <c:pt idx="29">
                  <c:v>2.7250000000000001</c:v>
                </c:pt>
                <c:pt idx="30">
                  <c:v>2.75</c:v>
                </c:pt>
                <c:pt idx="31">
                  <c:v>2.7749999999999999</c:v>
                </c:pt>
                <c:pt idx="32">
                  <c:v>2.8000000000000003</c:v>
                </c:pt>
                <c:pt idx="33">
                  <c:v>2.8250000000000002</c:v>
                </c:pt>
                <c:pt idx="34">
                  <c:v>2.85</c:v>
                </c:pt>
                <c:pt idx="35">
                  <c:v>2.875</c:v>
                </c:pt>
                <c:pt idx="36">
                  <c:v>2.9000000000000004</c:v>
                </c:pt>
                <c:pt idx="37">
                  <c:v>2.9250000000000003</c:v>
                </c:pt>
                <c:pt idx="38">
                  <c:v>2.95</c:v>
                </c:pt>
                <c:pt idx="39">
                  <c:v>2.9750000000000001</c:v>
                </c:pt>
                <c:pt idx="40">
                  <c:v>3</c:v>
                </c:pt>
              </c:numCache>
            </c:numRef>
          </c:xVal>
          <c:yVal>
            <c:numRef>
              <c:f>'Усилие опорный раскос'!$G$23:$G$63</c:f>
              <c:numCache>
                <c:formatCode>0.####</c:formatCode>
                <c:ptCount val="41"/>
                <c:pt idx="0">
                  <c:v>-11.671645731113692</c:v>
                </c:pt>
                <c:pt idx="1">
                  <c:v>-11.668685175156545</c:v>
                </c:pt>
                <c:pt idx="2">
                  <c:v>-11.471290627492495</c:v>
                </c:pt>
                <c:pt idx="3">
                  <c:v>-11.087773513373717</c:v>
                </c:pt>
                <c:pt idx="4">
                  <c:v>-10.889732514844271</c:v>
                </c:pt>
                <c:pt idx="5">
                  <c:v>-10.974333223900787</c:v>
                </c:pt>
                <c:pt idx="6">
                  <c:v>-10.980009105852247</c:v>
                </c:pt>
                <c:pt idx="7">
                  <c:v>-11.087601752009846</c:v>
                </c:pt>
                <c:pt idx="8">
                  <c:v>-11.08698550606171</c:v>
                </c:pt>
                <c:pt idx="9">
                  <c:v>-11.163631736933548</c:v>
                </c:pt>
                <c:pt idx="10">
                  <c:v>-11.261802526826731</c:v>
                </c:pt>
                <c:pt idx="11">
                  <c:v>-11.591181542898507</c:v>
                </c:pt>
                <c:pt idx="12">
                  <c:v>-11.921712456381023</c:v>
                </c:pt>
                <c:pt idx="13">
                  <c:v>-12.473356830705525</c:v>
                </c:pt>
                <c:pt idx="14">
                  <c:v>-12.660411607055229</c:v>
                </c:pt>
                <c:pt idx="15">
                  <c:v>-12.866443692654137</c:v>
                </c:pt>
                <c:pt idx="16">
                  <c:v>-13.243475741189755</c:v>
                </c:pt>
                <c:pt idx="17">
                  <c:v>-13.844303040767011</c:v>
                </c:pt>
                <c:pt idx="18">
                  <c:v>-14.383357134513318</c:v>
                </c:pt>
                <c:pt idx="19">
                  <c:v>-14.704817452767069</c:v>
                </c:pt>
                <c:pt idx="20">
                  <c:v>-14.739918125577685</c:v>
                </c:pt>
                <c:pt idx="21">
                  <c:v>-15.014769523563839</c:v>
                </c:pt>
                <c:pt idx="22">
                  <c:v>-15.464875191055782</c:v>
                </c:pt>
                <c:pt idx="23">
                  <c:v>-15.719539759343359</c:v>
                </c:pt>
                <c:pt idx="24">
                  <c:v>-15.89549031434877</c:v>
                </c:pt>
                <c:pt idx="25">
                  <c:v>-15.798407829507907</c:v>
                </c:pt>
                <c:pt idx="26">
                  <c:v>-15.785014624540993</c:v>
                </c:pt>
                <c:pt idx="27">
                  <c:v>-15.760131609221174</c:v>
                </c:pt>
                <c:pt idx="28">
                  <c:v>-15.758819275693709</c:v>
                </c:pt>
                <c:pt idx="29">
                  <c:v>-15.668078291905646</c:v>
                </c:pt>
                <c:pt idx="30">
                  <c:v>-15.664539483775146</c:v>
                </c:pt>
                <c:pt idx="31">
                  <c:v>-15.286089352095273</c:v>
                </c:pt>
                <c:pt idx="32">
                  <c:v>-15.004851945064875</c:v>
                </c:pt>
                <c:pt idx="33">
                  <c:v>-14.916329318187438</c:v>
                </c:pt>
                <c:pt idx="34">
                  <c:v>-15.20074831830992</c:v>
                </c:pt>
                <c:pt idx="35">
                  <c:v>-15.458767828475109</c:v>
                </c:pt>
                <c:pt idx="36">
                  <c:v>-15.443075505630457</c:v>
                </c:pt>
                <c:pt idx="37">
                  <c:v>-15.047534997378616</c:v>
                </c:pt>
                <c:pt idx="38">
                  <c:v>-15.10546512302391</c:v>
                </c:pt>
                <c:pt idx="39">
                  <c:v>-15.281323235109493</c:v>
                </c:pt>
                <c:pt idx="40">
                  <c:v>-15.451206109019251</c:v>
                </c:pt>
              </c:numCache>
            </c:numRef>
          </c:yVal>
          <c:smooth val="1"/>
          <c:extLst>
            <c:ext xmlns:c16="http://schemas.microsoft.com/office/drawing/2014/chart" uri="{C3380CC4-5D6E-409C-BE32-E72D297353CC}">
              <c16:uniqueId val="{00000007-5CD7-4255-AA73-EA7ADBF8F516}"/>
            </c:ext>
          </c:extLst>
        </c:ser>
        <c:dLbls>
          <c:showLegendKey val="0"/>
          <c:showVal val="0"/>
          <c:showCatName val="0"/>
          <c:showSerName val="0"/>
          <c:showPercent val="0"/>
          <c:showBubbleSize val="0"/>
        </c:dLbls>
        <c:axId val="1772763264"/>
        <c:axId val="1"/>
      </c:scatterChart>
      <c:valAx>
        <c:axId val="1772763264"/>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5.000000000000001E-2"/>
      </c:valAx>
      <c:valAx>
        <c:axId val="1"/>
        <c:scaling>
          <c:orientation val="minMax"/>
          <c:max val="0"/>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a:t>Момент</a:t>
                </a:r>
                <a:r>
                  <a:rPr lang="ru-RU" sz="1400" baseline="0"/>
                  <a:t> М, Тм</a:t>
                </a:r>
                <a:endParaRPr lang="ru-RU" sz="14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5"/>
        <c:minorUnit val="2.5"/>
      </c:valAx>
      <c:spPr>
        <a:noFill/>
        <a:ln w="25400">
          <a:noFill/>
        </a:ln>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20</c:v>
          </c:tx>
          <c:marker>
            <c:symbol val="none"/>
          </c:marker>
          <c:xVal>
            <c:numRef>
              <c:f>Лист1!$A$3:$A$83</c:f>
              <c:numCache>
                <c:formatCode>0.####</c:formatCode>
                <c:ptCount val="81"/>
                <c:pt idx="0">
                  <c:v>10</c:v>
                </c:pt>
                <c:pt idx="1">
                  <c:v>10.025</c:v>
                </c:pt>
                <c:pt idx="2">
                  <c:v>10.050000000000001</c:v>
                </c:pt>
                <c:pt idx="3">
                  <c:v>10.075000000000001</c:v>
                </c:pt>
                <c:pt idx="4">
                  <c:v>10.1</c:v>
                </c:pt>
                <c:pt idx="5">
                  <c:v>10.125</c:v>
                </c:pt>
                <c:pt idx="6">
                  <c:v>10.15</c:v>
                </c:pt>
                <c:pt idx="7">
                  <c:v>10.175000000000001</c:v>
                </c:pt>
                <c:pt idx="8">
                  <c:v>10.200000000000001</c:v>
                </c:pt>
                <c:pt idx="9">
                  <c:v>10.225</c:v>
                </c:pt>
                <c:pt idx="10">
                  <c:v>10.25</c:v>
                </c:pt>
                <c:pt idx="11">
                  <c:v>10.275</c:v>
                </c:pt>
                <c:pt idx="12">
                  <c:v>10.3</c:v>
                </c:pt>
                <c:pt idx="13">
                  <c:v>10.325000000000001</c:v>
                </c:pt>
                <c:pt idx="14">
                  <c:v>10.35</c:v>
                </c:pt>
                <c:pt idx="15">
                  <c:v>10.375</c:v>
                </c:pt>
                <c:pt idx="16">
                  <c:v>10.4</c:v>
                </c:pt>
                <c:pt idx="17">
                  <c:v>10.425000000000001</c:v>
                </c:pt>
                <c:pt idx="18">
                  <c:v>10.450000000000001</c:v>
                </c:pt>
                <c:pt idx="19">
                  <c:v>10.475</c:v>
                </c:pt>
                <c:pt idx="20">
                  <c:v>10.5</c:v>
                </c:pt>
                <c:pt idx="21">
                  <c:v>10.525</c:v>
                </c:pt>
                <c:pt idx="22">
                  <c:v>10.55</c:v>
                </c:pt>
                <c:pt idx="23">
                  <c:v>10.575000000000001</c:v>
                </c:pt>
                <c:pt idx="24">
                  <c:v>10.6</c:v>
                </c:pt>
                <c:pt idx="25">
                  <c:v>10.625</c:v>
                </c:pt>
                <c:pt idx="26">
                  <c:v>10.65</c:v>
                </c:pt>
                <c:pt idx="27">
                  <c:v>10.675000000000001</c:v>
                </c:pt>
                <c:pt idx="28">
                  <c:v>10.700000000000001</c:v>
                </c:pt>
                <c:pt idx="29">
                  <c:v>10.725</c:v>
                </c:pt>
                <c:pt idx="30">
                  <c:v>10.75</c:v>
                </c:pt>
                <c:pt idx="31">
                  <c:v>10.775</c:v>
                </c:pt>
                <c:pt idx="32">
                  <c:v>10.8</c:v>
                </c:pt>
                <c:pt idx="33">
                  <c:v>10.825000000000001</c:v>
                </c:pt>
                <c:pt idx="34">
                  <c:v>10.85</c:v>
                </c:pt>
                <c:pt idx="35">
                  <c:v>10.875</c:v>
                </c:pt>
                <c:pt idx="36">
                  <c:v>10.9</c:v>
                </c:pt>
                <c:pt idx="37">
                  <c:v>10.925000000000001</c:v>
                </c:pt>
                <c:pt idx="38">
                  <c:v>10.950000000000001</c:v>
                </c:pt>
                <c:pt idx="39">
                  <c:v>10.975</c:v>
                </c:pt>
                <c:pt idx="40">
                  <c:v>11</c:v>
                </c:pt>
                <c:pt idx="41">
                  <c:v>11.025</c:v>
                </c:pt>
                <c:pt idx="42">
                  <c:v>11.05</c:v>
                </c:pt>
                <c:pt idx="43">
                  <c:v>11.075000000000001</c:v>
                </c:pt>
                <c:pt idx="44">
                  <c:v>11.1</c:v>
                </c:pt>
                <c:pt idx="45">
                  <c:v>11.125</c:v>
                </c:pt>
                <c:pt idx="46">
                  <c:v>11.15</c:v>
                </c:pt>
                <c:pt idx="47">
                  <c:v>11.175000000000001</c:v>
                </c:pt>
                <c:pt idx="48">
                  <c:v>11.200000000000001</c:v>
                </c:pt>
                <c:pt idx="49">
                  <c:v>11.225</c:v>
                </c:pt>
                <c:pt idx="50">
                  <c:v>11.25</c:v>
                </c:pt>
                <c:pt idx="51">
                  <c:v>11.275</c:v>
                </c:pt>
                <c:pt idx="52">
                  <c:v>11.3</c:v>
                </c:pt>
                <c:pt idx="53">
                  <c:v>11.325000000000001</c:v>
                </c:pt>
                <c:pt idx="54">
                  <c:v>11.35</c:v>
                </c:pt>
                <c:pt idx="55">
                  <c:v>11.375</c:v>
                </c:pt>
                <c:pt idx="56">
                  <c:v>11.4</c:v>
                </c:pt>
                <c:pt idx="57">
                  <c:v>11.425000000000001</c:v>
                </c:pt>
                <c:pt idx="58">
                  <c:v>11.450000000000001</c:v>
                </c:pt>
                <c:pt idx="59">
                  <c:v>11.475</c:v>
                </c:pt>
                <c:pt idx="60">
                  <c:v>11.5</c:v>
                </c:pt>
                <c:pt idx="61">
                  <c:v>11.525</c:v>
                </c:pt>
                <c:pt idx="62">
                  <c:v>11.55</c:v>
                </c:pt>
                <c:pt idx="63">
                  <c:v>11.575000000000001</c:v>
                </c:pt>
                <c:pt idx="64">
                  <c:v>11.6</c:v>
                </c:pt>
                <c:pt idx="65">
                  <c:v>11.625</c:v>
                </c:pt>
                <c:pt idx="66">
                  <c:v>11.65</c:v>
                </c:pt>
                <c:pt idx="67">
                  <c:v>11.675000000000001</c:v>
                </c:pt>
                <c:pt idx="68">
                  <c:v>11.700000000000001</c:v>
                </c:pt>
                <c:pt idx="69">
                  <c:v>11.725</c:v>
                </c:pt>
                <c:pt idx="70">
                  <c:v>11.75</c:v>
                </c:pt>
                <c:pt idx="71">
                  <c:v>11.775</c:v>
                </c:pt>
                <c:pt idx="72">
                  <c:v>11.8</c:v>
                </c:pt>
                <c:pt idx="73">
                  <c:v>11.825000000000001</c:v>
                </c:pt>
                <c:pt idx="74">
                  <c:v>11.85</c:v>
                </c:pt>
                <c:pt idx="75">
                  <c:v>11.875</c:v>
                </c:pt>
                <c:pt idx="76">
                  <c:v>11.9</c:v>
                </c:pt>
                <c:pt idx="77">
                  <c:v>11.925000000000001</c:v>
                </c:pt>
                <c:pt idx="78">
                  <c:v>11.950000000000001</c:v>
                </c:pt>
                <c:pt idx="79">
                  <c:v>11.975</c:v>
                </c:pt>
                <c:pt idx="80">
                  <c:v>12</c:v>
                </c:pt>
              </c:numCache>
            </c:numRef>
          </c:xVal>
          <c:yVal>
            <c:numRef>
              <c:f>Лист1!$B$3:$B$83</c:f>
              <c:numCache>
                <c:formatCode>0.####</c:formatCode>
                <c:ptCount val="81"/>
                <c:pt idx="0">
                  <c:v>-41.14720501129154</c:v>
                </c:pt>
                <c:pt idx="1">
                  <c:v>-27.238087773088377</c:v>
                </c:pt>
                <c:pt idx="2">
                  <c:v>-12.16046693782013</c:v>
                </c:pt>
                <c:pt idx="3">
                  <c:v>-28.305188432206531</c:v>
                </c:pt>
                <c:pt idx="4">
                  <c:v>-25.515254280914792</c:v>
                </c:pt>
                <c:pt idx="5">
                  <c:v>-23.996409319409285</c:v>
                </c:pt>
                <c:pt idx="6">
                  <c:v>-36.419002095776285</c:v>
                </c:pt>
                <c:pt idx="7">
                  <c:v>-55.153594211760741</c:v>
                </c:pt>
                <c:pt idx="8">
                  <c:v>-61.56387195662883</c:v>
                </c:pt>
                <c:pt idx="9">
                  <c:v>-54.365391050189224</c:v>
                </c:pt>
                <c:pt idx="10">
                  <c:v>-64.043781026375569</c:v>
                </c:pt>
                <c:pt idx="11">
                  <c:v>-71.487018451262372</c:v>
                </c:pt>
                <c:pt idx="12">
                  <c:v>-60.244803681374634</c:v>
                </c:pt>
                <c:pt idx="13">
                  <c:v>-70.894168123615387</c:v>
                </c:pt>
                <c:pt idx="14">
                  <c:v>-91.939041563221409</c:v>
                </c:pt>
                <c:pt idx="15">
                  <c:v>-89.117140702747804</c:v>
                </c:pt>
                <c:pt idx="16">
                  <c:v>-89.129782089309032</c:v>
                </c:pt>
                <c:pt idx="17">
                  <c:v>-93.577584266814924</c:v>
                </c:pt>
                <c:pt idx="18">
                  <c:v>-86.81578912711538</c:v>
                </c:pt>
                <c:pt idx="19">
                  <c:v>-74.441566764386678</c:v>
                </c:pt>
                <c:pt idx="20">
                  <c:v>-69.436054616007922</c:v>
                </c:pt>
                <c:pt idx="21">
                  <c:v>-78.044355636475856</c:v>
                </c:pt>
                <c:pt idx="22">
                  <c:v>-75.804142031231081</c:v>
                </c:pt>
                <c:pt idx="23">
                  <c:v>-67.762722019868107</c:v>
                </c:pt>
                <c:pt idx="24">
                  <c:v>-72.542293583482575</c:v>
                </c:pt>
                <c:pt idx="25">
                  <c:v>-63.683622792057783</c:v>
                </c:pt>
                <c:pt idx="26">
                  <c:v>-42.194955315950807</c:v>
                </c:pt>
                <c:pt idx="27">
                  <c:v>-36.184525952242147</c:v>
                </c:pt>
                <c:pt idx="28">
                  <c:v>-35.052078533426986</c:v>
                </c:pt>
                <c:pt idx="29">
                  <c:v>-29.827393644277137</c:v>
                </c:pt>
                <c:pt idx="30">
                  <c:v>-30.433710756996724</c:v>
                </c:pt>
                <c:pt idx="31">
                  <c:v>-36.762486599558159</c:v>
                </c:pt>
                <c:pt idx="32">
                  <c:v>-37.506834056160969</c:v>
                </c:pt>
                <c:pt idx="33">
                  <c:v>-26.067411188887114</c:v>
                </c:pt>
                <c:pt idx="34">
                  <c:v>-20.304091019546959</c:v>
                </c:pt>
                <c:pt idx="35">
                  <c:v>-23.300997301044092</c:v>
                </c:pt>
                <c:pt idx="36">
                  <c:v>-19.731583236967868</c:v>
                </c:pt>
                <c:pt idx="37">
                  <c:v>-24.117823489641861</c:v>
                </c:pt>
                <c:pt idx="38">
                  <c:v>-41.468679929369756</c:v>
                </c:pt>
                <c:pt idx="39">
                  <c:v>-50.013785938363448</c:v>
                </c:pt>
                <c:pt idx="40">
                  <c:v>-51.108740194977329</c:v>
                </c:pt>
                <c:pt idx="41">
                  <c:v>-54.72288247562301</c:v>
                </c:pt>
                <c:pt idx="42">
                  <c:v>-56.227720948908285</c:v>
                </c:pt>
                <c:pt idx="43">
                  <c:v>-54.055069559773479</c:v>
                </c:pt>
                <c:pt idx="44">
                  <c:v>-55.878556355234615</c:v>
                </c:pt>
                <c:pt idx="45">
                  <c:v>-68.770313775166798</c:v>
                </c:pt>
                <c:pt idx="46">
                  <c:v>-80.438211527578119</c:v>
                </c:pt>
                <c:pt idx="47">
                  <c:v>-83.340360401821769</c:v>
                </c:pt>
                <c:pt idx="48">
                  <c:v>-88.733237982961242</c:v>
                </c:pt>
                <c:pt idx="49">
                  <c:v>-89.54589636138256</c:v>
                </c:pt>
                <c:pt idx="50">
                  <c:v>-79.449188437202437</c:v>
                </c:pt>
                <c:pt idx="51">
                  <c:v>-73.052949972984777</c:v>
                </c:pt>
                <c:pt idx="52">
                  <c:v>-74.236297713428641</c:v>
                </c:pt>
                <c:pt idx="53">
                  <c:v>-75.058647623517089</c:v>
                </c:pt>
                <c:pt idx="54">
                  <c:v>-75.129457375830697</c:v>
                </c:pt>
                <c:pt idx="55">
                  <c:v>-77.204019318904429</c:v>
                </c:pt>
                <c:pt idx="56">
                  <c:v>-75.985056386122324</c:v>
                </c:pt>
                <c:pt idx="57">
                  <c:v>-65.088628847666527</c:v>
                </c:pt>
                <c:pt idx="58">
                  <c:v>-52.21338285666441</c:v>
                </c:pt>
                <c:pt idx="59">
                  <c:v>-46.045373604864473</c:v>
                </c:pt>
                <c:pt idx="60">
                  <c:v>-39.985339868792124</c:v>
                </c:pt>
                <c:pt idx="61">
                  <c:v>-35.449385034811456</c:v>
                </c:pt>
                <c:pt idx="62">
                  <c:v>-39.238323697513394</c:v>
                </c:pt>
                <c:pt idx="63">
                  <c:v>-41.823865102797498</c:v>
                </c:pt>
                <c:pt idx="64">
                  <c:v>-37.549342287289605</c:v>
                </c:pt>
                <c:pt idx="65">
                  <c:v>-32.109652187922585</c:v>
                </c:pt>
                <c:pt idx="66">
                  <c:v>-28.101006179379397</c:v>
                </c:pt>
                <c:pt idx="67">
                  <c:v>-23.860081787716265</c:v>
                </c:pt>
                <c:pt idx="68">
                  <c:v>-21.753471395318037</c:v>
                </c:pt>
                <c:pt idx="69">
                  <c:v>-27.783897076309746</c:v>
                </c:pt>
                <c:pt idx="70">
                  <c:v>-37.301918352158538</c:v>
                </c:pt>
                <c:pt idx="71">
                  <c:v>-42.335298631826511</c:v>
                </c:pt>
                <c:pt idx="72">
                  <c:v>-46.428425217055377</c:v>
                </c:pt>
                <c:pt idx="73">
                  <c:v>-50.594320569327891</c:v>
                </c:pt>
                <c:pt idx="74">
                  <c:v>-49.987355152966657</c:v>
                </c:pt>
                <c:pt idx="75">
                  <c:v>-49.499811360437782</c:v>
                </c:pt>
                <c:pt idx="76">
                  <c:v>-55.109313578802698</c:v>
                </c:pt>
                <c:pt idx="77">
                  <c:v>-63.138028936935676</c:v>
                </c:pt>
                <c:pt idx="78">
                  <c:v>-69.939413615684757</c:v>
                </c:pt>
                <c:pt idx="79">
                  <c:v>-76.290365298701559</c:v>
                </c:pt>
                <c:pt idx="80">
                  <c:v>-81.351473121420298</c:v>
                </c:pt>
              </c:numCache>
            </c:numRef>
          </c:yVal>
          <c:smooth val="1"/>
          <c:extLst>
            <c:ext xmlns:c16="http://schemas.microsoft.com/office/drawing/2014/chart" uri="{C3380CC4-5D6E-409C-BE32-E72D297353CC}">
              <c16:uniqueId val="{00000000-86F8-48FE-BEF0-97C5DC4EFFEB}"/>
            </c:ext>
          </c:extLst>
        </c:ser>
        <c:ser>
          <c:idx val="1"/>
          <c:order val="1"/>
          <c:tx>
            <c:v>15</c:v>
          </c:tx>
          <c:marker>
            <c:symbol val="none"/>
          </c:marker>
          <c:xVal>
            <c:numRef>
              <c:f>Лист1!$A$3:$A$83</c:f>
              <c:numCache>
                <c:formatCode>0.####</c:formatCode>
                <c:ptCount val="81"/>
                <c:pt idx="0">
                  <c:v>10</c:v>
                </c:pt>
                <c:pt idx="1">
                  <c:v>10.025</c:v>
                </c:pt>
                <c:pt idx="2">
                  <c:v>10.050000000000001</c:v>
                </c:pt>
                <c:pt idx="3">
                  <c:v>10.075000000000001</c:v>
                </c:pt>
                <c:pt idx="4">
                  <c:v>10.1</c:v>
                </c:pt>
                <c:pt idx="5">
                  <c:v>10.125</c:v>
                </c:pt>
                <c:pt idx="6">
                  <c:v>10.15</c:v>
                </c:pt>
                <c:pt idx="7">
                  <c:v>10.175000000000001</c:v>
                </c:pt>
                <c:pt idx="8">
                  <c:v>10.200000000000001</c:v>
                </c:pt>
                <c:pt idx="9">
                  <c:v>10.225</c:v>
                </c:pt>
                <c:pt idx="10">
                  <c:v>10.25</c:v>
                </c:pt>
                <c:pt idx="11">
                  <c:v>10.275</c:v>
                </c:pt>
                <c:pt idx="12">
                  <c:v>10.3</c:v>
                </c:pt>
                <c:pt idx="13">
                  <c:v>10.325000000000001</c:v>
                </c:pt>
                <c:pt idx="14">
                  <c:v>10.35</c:v>
                </c:pt>
                <c:pt idx="15">
                  <c:v>10.375</c:v>
                </c:pt>
                <c:pt idx="16">
                  <c:v>10.4</c:v>
                </c:pt>
                <c:pt idx="17">
                  <c:v>10.425000000000001</c:v>
                </c:pt>
                <c:pt idx="18">
                  <c:v>10.450000000000001</c:v>
                </c:pt>
                <c:pt idx="19">
                  <c:v>10.475</c:v>
                </c:pt>
                <c:pt idx="20">
                  <c:v>10.5</c:v>
                </c:pt>
                <c:pt idx="21">
                  <c:v>10.525</c:v>
                </c:pt>
                <c:pt idx="22">
                  <c:v>10.55</c:v>
                </c:pt>
                <c:pt idx="23">
                  <c:v>10.575000000000001</c:v>
                </c:pt>
                <c:pt idx="24">
                  <c:v>10.6</c:v>
                </c:pt>
                <c:pt idx="25">
                  <c:v>10.625</c:v>
                </c:pt>
                <c:pt idx="26">
                  <c:v>10.65</c:v>
                </c:pt>
                <c:pt idx="27">
                  <c:v>10.675000000000001</c:v>
                </c:pt>
                <c:pt idx="28">
                  <c:v>10.700000000000001</c:v>
                </c:pt>
                <c:pt idx="29">
                  <c:v>10.725</c:v>
                </c:pt>
                <c:pt idx="30">
                  <c:v>10.75</c:v>
                </c:pt>
                <c:pt idx="31">
                  <c:v>10.775</c:v>
                </c:pt>
                <c:pt idx="32">
                  <c:v>10.8</c:v>
                </c:pt>
                <c:pt idx="33">
                  <c:v>10.825000000000001</c:v>
                </c:pt>
                <c:pt idx="34">
                  <c:v>10.85</c:v>
                </c:pt>
                <c:pt idx="35">
                  <c:v>10.875</c:v>
                </c:pt>
                <c:pt idx="36">
                  <c:v>10.9</c:v>
                </c:pt>
                <c:pt idx="37">
                  <c:v>10.925000000000001</c:v>
                </c:pt>
                <c:pt idx="38">
                  <c:v>10.950000000000001</c:v>
                </c:pt>
                <c:pt idx="39">
                  <c:v>10.975</c:v>
                </c:pt>
                <c:pt idx="40">
                  <c:v>11</c:v>
                </c:pt>
                <c:pt idx="41">
                  <c:v>11.025</c:v>
                </c:pt>
                <c:pt idx="42">
                  <c:v>11.05</c:v>
                </c:pt>
                <c:pt idx="43">
                  <c:v>11.075000000000001</c:v>
                </c:pt>
                <c:pt idx="44">
                  <c:v>11.1</c:v>
                </c:pt>
                <c:pt idx="45">
                  <c:v>11.125</c:v>
                </c:pt>
                <c:pt idx="46">
                  <c:v>11.15</c:v>
                </c:pt>
                <c:pt idx="47">
                  <c:v>11.175000000000001</c:v>
                </c:pt>
                <c:pt idx="48">
                  <c:v>11.200000000000001</c:v>
                </c:pt>
                <c:pt idx="49">
                  <c:v>11.225</c:v>
                </c:pt>
                <c:pt idx="50">
                  <c:v>11.25</c:v>
                </c:pt>
                <c:pt idx="51">
                  <c:v>11.275</c:v>
                </c:pt>
                <c:pt idx="52">
                  <c:v>11.3</c:v>
                </c:pt>
                <c:pt idx="53">
                  <c:v>11.325000000000001</c:v>
                </c:pt>
                <c:pt idx="54">
                  <c:v>11.35</c:v>
                </c:pt>
                <c:pt idx="55">
                  <c:v>11.375</c:v>
                </c:pt>
                <c:pt idx="56">
                  <c:v>11.4</c:v>
                </c:pt>
                <c:pt idx="57">
                  <c:v>11.425000000000001</c:v>
                </c:pt>
                <c:pt idx="58">
                  <c:v>11.450000000000001</c:v>
                </c:pt>
                <c:pt idx="59">
                  <c:v>11.475</c:v>
                </c:pt>
                <c:pt idx="60">
                  <c:v>11.5</c:v>
                </c:pt>
                <c:pt idx="61">
                  <c:v>11.525</c:v>
                </c:pt>
                <c:pt idx="62">
                  <c:v>11.55</c:v>
                </c:pt>
                <c:pt idx="63">
                  <c:v>11.575000000000001</c:v>
                </c:pt>
                <c:pt idx="64">
                  <c:v>11.6</c:v>
                </c:pt>
                <c:pt idx="65">
                  <c:v>11.625</c:v>
                </c:pt>
                <c:pt idx="66">
                  <c:v>11.65</c:v>
                </c:pt>
                <c:pt idx="67">
                  <c:v>11.675000000000001</c:v>
                </c:pt>
                <c:pt idx="68">
                  <c:v>11.700000000000001</c:v>
                </c:pt>
                <c:pt idx="69">
                  <c:v>11.725</c:v>
                </c:pt>
                <c:pt idx="70">
                  <c:v>11.75</c:v>
                </c:pt>
                <c:pt idx="71">
                  <c:v>11.775</c:v>
                </c:pt>
                <c:pt idx="72">
                  <c:v>11.8</c:v>
                </c:pt>
                <c:pt idx="73">
                  <c:v>11.825000000000001</c:v>
                </c:pt>
                <c:pt idx="74">
                  <c:v>11.85</c:v>
                </c:pt>
                <c:pt idx="75">
                  <c:v>11.875</c:v>
                </c:pt>
                <c:pt idx="76">
                  <c:v>11.9</c:v>
                </c:pt>
                <c:pt idx="77">
                  <c:v>11.925000000000001</c:v>
                </c:pt>
                <c:pt idx="78">
                  <c:v>11.950000000000001</c:v>
                </c:pt>
                <c:pt idx="79">
                  <c:v>11.975</c:v>
                </c:pt>
                <c:pt idx="80">
                  <c:v>12</c:v>
                </c:pt>
              </c:numCache>
            </c:numRef>
          </c:xVal>
          <c:yVal>
            <c:numRef>
              <c:f>Лист1!$C$3:$C$83</c:f>
              <c:numCache>
                <c:formatCode>0.####</c:formatCode>
                <c:ptCount val="81"/>
                <c:pt idx="0">
                  <c:v>-18.516611605504288</c:v>
                </c:pt>
                <c:pt idx="1">
                  <c:v>-2.1682106540447297</c:v>
                </c:pt>
                <c:pt idx="2">
                  <c:v>-1.1836647192563401</c:v>
                </c:pt>
                <c:pt idx="3">
                  <c:v>-7.0260692035335452</c:v>
                </c:pt>
                <c:pt idx="4">
                  <c:v>-5.9579298846908966</c:v>
                </c:pt>
                <c:pt idx="5">
                  <c:v>-3.627872198217228</c:v>
                </c:pt>
                <c:pt idx="6">
                  <c:v>-3.6878075984383458</c:v>
                </c:pt>
                <c:pt idx="7">
                  <c:v>-5.9025822855532013</c:v>
                </c:pt>
                <c:pt idx="8">
                  <c:v>-9.4023869285490083</c:v>
                </c:pt>
                <c:pt idx="9">
                  <c:v>-11.544294663036567</c:v>
                </c:pt>
                <c:pt idx="10">
                  <c:v>-17.79500226838255</c:v>
                </c:pt>
                <c:pt idx="11">
                  <c:v>-22.313538229289048</c:v>
                </c:pt>
                <c:pt idx="12">
                  <c:v>-16.844704320301663</c:v>
                </c:pt>
                <c:pt idx="13">
                  <c:v>-14.282532953452169</c:v>
                </c:pt>
                <c:pt idx="14">
                  <c:v>-14.202828450045716</c:v>
                </c:pt>
                <c:pt idx="15">
                  <c:v>-10.690919333889889</c:v>
                </c:pt>
                <c:pt idx="16">
                  <c:v>-14.055906277553124</c:v>
                </c:pt>
                <c:pt idx="17">
                  <c:v>-21.558690721395873</c:v>
                </c:pt>
                <c:pt idx="18">
                  <c:v>-26.322877538356206</c:v>
                </c:pt>
                <c:pt idx="19">
                  <c:v>-26.70633787048299</c:v>
                </c:pt>
                <c:pt idx="20">
                  <c:v>-21.942637502792437</c:v>
                </c:pt>
                <c:pt idx="21">
                  <c:v>-16.466445522635784</c:v>
                </c:pt>
                <c:pt idx="22">
                  <c:v>-8.2809518285545973</c:v>
                </c:pt>
                <c:pt idx="23">
                  <c:v>-2.2449963491306137</c:v>
                </c:pt>
                <c:pt idx="24">
                  <c:v>-6.8143105877557097</c:v>
                </c:pt>
                <c:pt idx="25">
                  <c:v>-12.800055356501952</c:v>
                </c:pt>
                <c:pt idx="26">
                  <c:v>-16.251428013964386</c:v>
                </c:pt>
                <c:pt idx="27">
                  <c:v>-19.518144276850755</c:v>
                </c:pt>
                <c:pt idx="28">
                  <c:v>-15.98528922802827</c:v>
                </c:pt>
                <c:pt idx="29">
                  <c:v>-5.9883025510013494</c:v>
                </c:pt>
                <c:pt idx="30">
                  <c:v>3.4719296433206042</c:v>
                </c:pt>
                <c:pt idx="31">
                  <c:v>7.588017020813834</c:v>
                </c:pt>
                <c:pt idx="32">
                  <c:v>4.839974294071963</c:v>
                </c:pt>
                <c:pt idx="33">
                  <c:v>-1.372003936004847</c:v>
                </c:pt>
                <c:pt idx="34">
                  <c:v>-10.238232713053886</c:v>
                </c:pt>
                <c:pt idx="35">
                  <c:v>-17.337764791086748</c:v>
                </c:pt>
                <c:pt idx="36">
                  <c:v>-14.588759478841498</c:v>
                </c:pt>
                <c:pt idx="37">
                  <c:v>-6.8287469420531144</c:v>
                </c:pt>
                <c:pt idx="38">
                  <c:v>-0.29711752655711449</c:v>
                </c:pt>
                <c:pt idx="39">
                  <c:v>4.7225357442373275</c:v>
                </c:pt>
                <c:pt idx="40">
                  <c:v>3.2029204643423799</c:v>
                </c:pt>
                <c:pt idx="41">
                  <c:v>-6.2386770329040635</c:v>
                </c:pt>
                <c:pt idx="42">
                  <c:v>-17.675385595893609</c:v>
                </c:pt>
                <c:pt idx="43">
                  <c:v>-25.008695369701748</c:v>
                </c:pt>
                <c:pt idx="44">
                  <c:v>-25.184972923667846</c:v>
                </c:pt>
                <c:pt idx="45">
                  <c:v>-20.331910672182399</c:v>
                </c:pt>
                <c:pt idx="46">
                  <c:v>-12.190079033084078</c:v>
                </c:pt>
                <c:pt idx="47">
                  <c:v>-4.6821038122070018</c:v>
                </c:pt>
                <c:pt idx="48">
                  <c:v>-5.466620824133142</c:v>
                </c:pt>
                <c:pt idx="49">
                  <c:v>-12.993463656128016</c:v>
                </c:pt>
                <c:pt idx="50">
                  <c:v>-21.322952452495024</c:v>
                </c:pt>
                <c:pt idx="51">
                  <c:v>-28.385987114156269</c:v>
                </c:pt>
                <c:pt idx="52">
                  <c:v>-29.97822861159155</c:v>
                </c:pt>
                <c:pt idx="53">
                  <c:v>-23.661145007201448</c:v>
                </c:pt>
                <c:pt idx="54">
                  <c:v>-13.329592203085234</c:v>
                </c:pt>
                <c:pt idx="55">
                  <c:v>-5.0287194733935721</c:v>
                </c:pt>
                <c:pt idx="56">
                  <c:v>-2.6416870320208381</c:v>
                </c:pt>
                <c:pt idx="57">
                  <c:v>-5.4961068884282964</c:v>
                </c:pt>
                <c:pt idx="58">
                  <c:v>-12.039293858638226</c:v>
                </c:pt>
                <c:pt idx="59">
                  <c:v>-19.139913963084677</c:v>
                </c:pt>
                <c:pt idx="60">
                  <c:v>-20.255052089409542</c:v>
                </c:pt>
                <c:pt idx="61">
                  <c:v>-14.5362560270437</c:v>
                </c:pt>
                <c:pt idx="62">
                  <c:v>-6.4679040498027165</c:v>
                </c:pt>
                <c:pt idx="63">
                  <c:v>1.3468580399655907</c:v>
                </c:pt>
                <c:pt idx="64">
                  <c:v>5.5196595410926186</c:v>
                </c:pt>
                <c:pt idx="65">
                  <c:v>3.1716298692190001</c:v>
                </c:pt>
                <c:pt idx="66">
                  <c:v>-3.8375819875153381</c:v>
                </c:pt>
                <c:pt idx="67">
                  <c:v>-10.744287746102017</c:v>
                </c:pt>
                <c:pt idx="68">
                  <c:v>-13.675093457364705</c:v>
                </c:pt>
                <c:pt idx="69">
                  <c:v>-12.335398359826481</c:v>
                </c:pt>
                <c:pt idx="70">
                  <c:v>-7.6684113509896443</c:v>
                </c:pt>
                <c:pt idx="71">
                  <c:v>-1.6168714212228972</c:v>
                </c:pt>
                <c:pt idx="72">
                  <c:v>0.86963811544198355</c:v>
                </c:pt>
                <c:pt idx="73">
                  <c:v>-2.2000812590210788</c:v>
                </c:pt>
                <c:pt idx="74">
                  <c:v>-8.0856597025735031</c:v>
                </c:pt>
                <c:pt idx="75">
                  <c:v>-14.591322443601017</c:v>
                </c:pt>
                <c:pt idx="76">
                  <c:v>-19.439011994251313</c:v>
                </c:pt>
                <c:pt idx="77">
                  <c:v>-20.078610437431806</c:v>
                </c:pt>
                <c:pt idx="78">
                  <c:v>-16.830189562865005</c:v>
                </c:pt>
                <c:pt idx="79">
                  <c:v>-12.730938670104257</c:v>
                </c:pt>
                <c:pt idx="80">
                  <c:v>-10.777788118003212</c:v>
                </c:pt>
              </c:numCache>
            </c:numRef>
          </c:yVal>
          <c:smooth val="1"/>
          <c:extLst>
            <c:ext xmlns:c16="http://schemas.microsoft.com/office/drawing/2014/chart" uri="{C3380CC4-5D6E-409C-BE32-E72D297353CC}">
              <c16:uniqueId val="{00000001-86F8-48FE-BEF0-97C5DC4EFFEB}"/>
            </c:ext>
          </c:extLst>
        </c:ser>
        <c:ser>
          <c:idx val="2"/>
          <c:order val="2"/>
          <c:tx>
            <c:v>7</c:v>
          </c:tx>
          <c:marker>
            <c:symbol val="none"/>
          </c:marker>
          <c:xVal>
            <c:numRef>
              <c:f>Лист1!$A$3:$A$83</c:f>
              <c:numCache>
                <c:formatCode>0.####</c:formatCode>
                <c:ptCount val="81"/>
                <c:pt idx="0">
                  <c:v>10</c:v>
                </c:pt>
                <c:pt idx="1">
                  <c:v>10.025</c:v>
                </c:pt>
                <c:pt idx="2">
                  <c:v>10.050000000000001</c:v>
                </c:pt>
                <c:pt idx="3">
                  <c:v>10.075000000000001</c:v>
                </c:pt>
                <c:pt idx="4">
                  <c:v>10.1</c:v>
                </c:pt>
                <c:pt idx="5">
                  <c:v>10.125</c:v>
                </c:pt>
                <c:pt idx="6">
                  <c:v>10.15</c:v>
                </c:pt>
                <c:pt idx="7">
                  <c:v>10.175000000000001</c:v>
                </c:pt>
                <c:pt idx="8">
                  <c:v>10.200000000000001</c:v>
                </c:pt>
                <c:pt idx="9">
                  <c:v>10.225</c:v>
                </c:pt>
                <c:pt idx="10">
                  <c:v>10.25</c:v>
                </c:pt>
                <c:pt idx="11">
                  <c:v>10.275</c:v>
                </c:pt>
                <c:pt idx="12">
                  <c:v>10.3</c:v>
                </c:pt>
                <c:pt idx="13">
                  <c:v>10.325000000000001</c:v>
                </c:pt>
                <c:pt idx="14">
                  <c:v>10.35</c:v>
                </c:pt>
                <c:pt idx="15">
                  <c:v>10.375</c:v>
                </c:pt>
                <c:pt idx="16">
                  <c:v>10.4</c:v>
                </c:pt>
                <c:pt idx="17">
                  <c:v>10.425000000000001</c:v>
                </c:pt>
                <c:pt idx="18">
                  <c:v>10.450000000000001</c:v>
                </c:pt>
                <c:pt idx="19">
                  <c:v>10.475</c:v>
                </c:pt>
                <c:pt idx="20">
                  <c:v>10.5</c:v>
                </c:pt>
                <c:pt idx="21">
                  <c:v>10.525</c:v>
                </c:pt>
                <c:pt idx="22">
                  <c:v>10.55</c:v>
                </c:pt>
                <c:pt idx="23">
                  <c:v>10.575000000000001</c:v>
                </c:pt>
                <c:pt idx="24">
                  <c:v>10.6</c:v>
                </c:pt>
                <c:pt idx="25">
                  <c:v>10.625</c:v>
                </c:pt>
                <c:pt idx="26">
                  <c:v>10.65</c:v>
                </c:pt>
                <c:pt idx="27">
                  <c:v>10.675000000000001</c:v>
                </c:pt>
                <c:pt idx="28">
                  <c:v>10.700000000000001</c:v>
                </c:pt>
                <c:pt idx="29">
                  <c:v>10.725</c:v>
                </c:pt>
                <c:pt idx="30">
                  <c:v>10.75</c:v>
                </c:pt>
                <c:pt idx="31">
                  <c:v>10.775</c:v>
                </c:pt>
                <c:pt idx="32">
                  <c:v>10.8</c:v>
                </c:pt>
                <c:pt idx="33">
                  <c:v>10.825000000000001</c:v>
                </c:pt>
                <c:pt idx="34">
                  <c:v>10.85</c:v>
                </c:pt>
                <c:pt idx="35">
                  <c:v>10.875</c:v>
                </c:pt>
                <c:pt idx="36">
                  <c:v>10.9</c:v>
                </c:pt>
                <c:pt idx="37">
                  <c:v>10.925000000000001</c:v>
                </c:pt>
                <c:pt idx="38">
                  <c:v>10.950000000000001</c:v>
                </c:pt>
                <c:pt idx="39">
                  <c:v>10.975</c:v>
                </c:pt>
                <c:pt idx="40">
                  <c:v>11</c:v>
                </c:pt>
                <c:pt idx="41">
                  <c:v>11.025</c:v>
                </c:pt>
                <c:pt idx="42">
                  <c:v>11.05</c:v>
                </c:pt>
                <c:pt idx="43">
                  <c:v>11.075000000000001</c:v>
                </c:pt>
                <c:pt idx="44">
                  <c:v>11.1</c:v>
                </c:pt>
                <c:pt idx="45">
                  <c:v>11.125</c:v>
                </c:pt>
                <c:pt idx="46">
                  <c:v>11.15</c:v>
                </c:pt>
                <c:pt idx="47">
                  <c:v>11.175000000000001</c:v>
                </c:pt>
                <c:pt idx="48">
                  <c:v>11.200000000000001</c:v>
                </c:pt>
                <c:pt idx="49">
                  <c:v>11.225</c:v>
                </c:pt>
                <c:pt idx="50">
                  <c:v>11.25</c:v>
                </c:pt>
                <c:pt idx="51">
                  <c:v>11.275</c:v>
                </c:pt>
                <c:pt idx="52">
                  <c:v>11.3</c:v>
                </c:pt>
                <c:pt idx="53">
                  <c:v>11.325000000000001</c:v>
                </c:pt>
                <c:pt idx="54">
                  <c:v>11.35</c:v>
                </c:pt>
                <c:pt idx="55">
                  <c:v>11.375</c:v>
                </c:pt>
                <c:pt idx="56">
                  <c:v>11.4</c:v>
                </c:pt>
                <c:pt idx="57">
                  <c:v>11.425000000000001</c:v>
                </c:pt>
                <c:pt idx="58">
                  <c:v>11.450000000000001</c:v>
                </c:pt>
                <c:pt idx="59">
                  <c:v>11.475</c:v>
                </c:pt>
                <c:pt idx="60">
                  <c:v>11.5</c:v>
                </c:pt>
                <c:pt idx="61">
                  <c:v>11.525</c:v>
                </c:pt>
                <c:pt idx="62">
                  <c:v>11.55</c:v>
                </c:pt>
                <c:pt idx="63">
                  <c:v>11.575000000000001</c:v>
                </c:pt>
                <c:pt idx="64">
                  <c:v>11.6</c:v>
                </c:pt>
                <c:pt idx="65">
                  <c:v>11.625</c:v>
                </c:pt>
                <c:pt idx="66">
                  <c:v>11.65</c:v>
                </c:pt>
                <c:pt idx="67">
                  <c:v>11.675000000000001</c:v>
                </c:pt>
                <c:pt idx="68">
                  <c:v>11.700000000000001</c:v>
                </c:pt>
                <c:pt idx="69">
                  <c:v>11.725</c:v>
                </c:pt>
                <c:pt idx="70">
                  <c:v>11.75</c:v>
                </c:pt>
                <c:pt idx="71">
                  <c:v>11.775</c:v>
                </c:pt>
                <c:pt idx="72">
                  <c:v>11.8</c:v>
                </c:pt>
                <c:pt idx="73">
                  <c:v>11.825000000000001</c:v>
                </c:pt>
                <c:pt idx="74">
                  <c:v>11.85</c:v>
                </c:pt>
                <c:pt idx="75">
                  <c:v>11.875</c:v>
                </c:pt>
                <c:pt idx="76">
                  <c:v>11.9</c:v>
                </c:pt>
                <c:pt idx="77">
                  <c:v>11.925000000000001</c:v>
                </c:pt>
                <c:pt idx="78">
                  <c:v>11.950000000000001</c:v>
                </c:pt>
                <c:pt idx="79">
                  <c:v>11.975</c:v>
                </c:pt>
                <c:pt idx="80">
                  <c:v>12</c:v>
                </c:pt>
              </c:numCache>
            </c:numRef>
          </c:xVal>
          <c:yVal>
            <c:numRef>
              <c:f>Лист1!$D$3:$D$83</c:f>
              <c:numCache>
                <c:formatCode>0.####</c:formatCode>
                <c:ptCount val="81"/>
                <c:pt idx="0">
                  <c:v>-55.722007160100972</c:v>
                </c:pt>
                <c:pt idx="1">
                  <c:v>-31.695517101149726</c:v>
                </c:pt>
                <c:pt idx="2">
                  <c:v>-13.134604613644806</c:v>
                </c:pt>
                <c:pt idx="3">
                  <c:v>-13.770586885494454</c:v>
                </c:pt>
                <c:pt idx="4">
                  <c:v>-13.815116923178948</c:v>
                </c:pt>
                <c:pt idx="5">
                  <c:v>-10.098264796394574</c:v>
                </c:pt>
                <c:pt idx="6">
                  <c:v>-26.362802698421621</c:v>
                </c:pt>
                <c:pt idx="7">
                  <c:v>-55.241990485411044</c:v>
                </c:pt>
                <c:pt idx="8">
                  <c:v>-58.284753658253912</c:v>
                </c:pt>
                <c:pt idx="9">
                  <c:v>-50.670100544111385</c:v>
                </c:pt>
                <c:pt idx="10">
                  <c:v>-52.175881974271782</c:v>
                </c:pt>
                <c:pt idx="11">
                  <c:v>-49.208607439073724</c:v>
                </c:pt>
                <c:pt idx="12">
                  <c:v>-37.0103967155422</c:v>
                </c:pt>
                <c:pt idx="13">
                  <c:v>-47.3412858264929</c:v>
                </c:pt>
                <c:pt idx="14">
                  <c:v>-73.922113318692624</c:v>
                </c:pt>
                <c:pt idx="15">
                  <c:v>-78.757693501972767</c:v>
                </c:pt>
                <c:pt idx="16">
                  <c:v>-78.86821900438963</c:v>
                </c:pt>
                <c:pt idx="17">
                  <c:v>-81.474131381358745</c:v>
                </c:pt>
                <c:pt idx="18">
                  <c:v>-68.760216530890247</c:v>
                </c:pt>
                <c:pt idx="19">
                  <c:v>-49.323997397091574</c:v>
                </c:pt>
                <c:pt idx="20">
                  <c:v>-44.102888916689565</c:v>
                </c:pt>
                <c:pt idx="21">
                  <c:v>-56.280750010342402</c:v>
                </c:pt>
                <c:pt idx="22">
                  <c:v>-60.919186972949944</c:v>
                </c:pt>
                <c:pt idx="23">
                  <c:v>-61.221902713776736</c:v>
                </c:pt>
                <c:pt idx="24">
                  <c:v>-68.509070209426625</c:v>
                </c:pt>
                <c:pt idx="25">
                  <c:v>-57.472491226995757</c:v>
                </c:pt>
                <c:pt idx="26">
                  <c:v>-32.146883296778149</c:v>
                </c:pt>
                <c:pt idx="27">
                  <c:v>-20.278091085136836</c:v>
                </c:pt>
                <c:pt idx="28">
                  <c:v>-19.424993138017264</c:v>
                </c:pt>
                <c:pt idx="29">
                  <c:v>-18.968487498171534</c:v>
                </c:pt>
                <c:pt idx="30">
                  <c:v>-25.57201247323415</c:v>
                </c:pt>
                <c:pt idx="31">
                  <c:v>-39.618527620245139</c:v>
                </c:pt>
                <c:pt idx="32">
                  <c:v>-41.292539926556074</c:v>
                </c:pt>
                <c:pt idx="33">
                  <c:v>-26.595669868935634</c:v>
                </c:pt>
                <c:pt idx="34">
                  <c:v>-15.371841298927322</c:v>
                </c:pt>
                <c:pt idx="35">
                  <c:v>-11.573870405499614</c:v>
                </c:pt>
                <c:pt idx="36">
                  <c:v>-6.9803795084462168</c:v>
                </c:pt>
                <c:pt idx="37">
                  <c:v>-14.194451963291556</c:v>
                </c:pt>
                <c:pt idx="38">
                  <c:v>-36.12987742541381</c:v>
                </c:pt>
                <c:pt idx="39">
                  <c:v>-49.514125830445344</c:v>
                </c:pt>
                <c:pt idx="40">
                  <c:v>-50.133161233859155</c:v>
                </c:pt>
                <c:pt idx="41">
                  <c:v>-48.650398376566059</c:v>
                </c:pt>
                <c:pt idx="42">
                  <c:v>-43.49706497292825</c:v>
                </c:pt>
                <c:pt idx="43">
                  <c:v>-34.439504079178079</c:v>
                </c:pt>
                <c:pt idx="44">
                  <c:v>-34.459846185823707</c:v>
                </c:pt>
                <c:pt idx="45">
                  <c:v>-50.134061531162331</c:v>
                </c:pt>
                <c:pt idx="46">
                  <c:v>-66.151592681220961</c:v>
                </c:pt>
                <c:pt idx="47">
                  <c:v>-73.685924155139588</c:v>
                </c:pt>
                <c:pt idx="48">
                  <c:v>-78.982609864406356</c:v>
                </c:pt>
                <c:pt idx="49">
                  <c:v>-75.716649500534956</c:v>
                </c:pt>
                <c:pt idx="50">
                  <c:v>-60.207596146691472</c:v>
                </c:pt>
                <c:pt idx="51">
                  <c:v>-49.02367243572963</c:v>
                </c:pt>
                <c:pt idx="52">
                  <c:v>-50.10163510809695</c:v>
                </c:pt>
                <c:pt idx="53">
                  <c:v>-55.27197077938191</c:v>
                </c:pt>
                <c:pt idx="54">
                  <c:v>-61.384983637626114</c:v>
                </c:pt>
                <c:pt idx="55">
                  <c:v>-68.932021805794136</c:v>
                </c:pt>
                <c:pt idx="56">
                  <c:v>-69.286985256769057</c:v>
                </c:pt>
                <c:pt idx="57">
                  <c:v>-55.676899392692661</c:v>
                </c:pt>
                <c:pt idx="58">
                  <c:v>-39.003257659930455</c:v>
                </c:pt>
                <c:pt idx="59">
                  <c:v>-29.702073137501536</c:v>
                </c:pt>
                <c:pt idx="60">
                  <c:v>-24.399228289421881</c:v>
                </c:pt>
                <c:pt idx="61">
                  <c:v>-24.78512886142644</c:v>
                </c:pt>
                <c:pt idx="62">
                  <c:v>-34.315540379931235</c:v>
                </c:pt>
                <c:pt idx="63">
                  <c:v>-41.824800440097185</c:v>
                </c:pt>
                <c:pt idx="64">
                  <c:v>-38.361417491557468</c:v>
                </c:pt>
                <c:pt idx="65">
                  <c:v>-29.68601873892036</c:v>
                </c:pt>
                <c:pt idx="66">
                  <c:v>-21.167967362363871</c:v>
                </c:pt>
                <c:pt idx="67">
                  <c:v>-13.108456646836297</c:v>
                </c:pt>
                <c:pt idx="68">
                  <c:v>-10.735302936977913</c:v>
                </c:pt>
                <c:pt idx="69">
                  <c:v>-19.848620969360784</c:v>
                </c:pt>
                <c:pt idx="70">
                  <c:v>-33.344018058365002</c:v>
                </c:pt>
                <c:pt idx="71">
                  <c:v>-41.027973029608354</c:v>
                </c:pt>
                <c:pt idx="72">
                  <c:v>-44.177908299272858</c:v>
                </c:pt>
                <c:pt idx="73">
                  <c:v>-43.798941545848422</c:v>
                </c:pt>
                <c:pt idx="74">
                  <c:v>-37.667382993964267</c:v>
                </c:pt>
                <c:pt idx="75">
                  <c:v>-32.914774762398764</c:v>
                </c:pt>
                <c:pt idx="76">
                  <c:v>-37.507529087742995</c:v>
                </c:pt>
                <c:pt idx="77">
                  <c:v>-47.94766131774081</c:v>
                </c:pt>
                <c:pt idx="78">
                  <c:v>-57.987598667416826</c:v>
                </c:pt>
                <c:pt idx="79">
                  <c:v>-66.394816983080489</c:v>
                </c:pt>
                <c:pt idx="80">
                  <c:v>-70.509905145887686</c:v>
                </c:pt>
              </c:numCache>
            </c:numRef>
          </c:yVal>
          <c:smooth val="1"/>
          <c:extLst>
            <c:ext xmlns:c16="http://schemas.microsoft.com/office/drawing/2014/chart" uri="{C3380CC4-5D6E-409C-BE32-E72D297353CC}">
              <c16:uniqueId val="{00000002-86F8-48FE-BEF0-97C5DC4EFFEB}"/>
            </c:ext>
          </c:extLst>
        </c:ser>
        <c:ser>
          <c:idx val="3"/>
          <c:order val="3"/>
          <c:tx>
            <c:v>28</c:v>
          </c:tx>
          <c:marker>
            <c:symbol val="none"/>
          </c:marker>
          <c:xVal>
            <c:numRef>
              <c:f>Лист1!$A$3:$A$83</c:f>
              <c:numCache>
                <c:formatCode>0.####</c:formatCode>
                <c:ptCount val="81"/>
                <c:pt idx="0">
                  <c:v>10</c:v>
                </c:pt>
                <c:pt idx="1">
                  <c:v>10.025</c:v>
                </c:pt>
                <c:pt idx="2">
                  <c:v>10.050000000000001</c:v>
                </c:pt>
                <c:pt idx="3">
                  <c:v>10.075000000000001</c:v>
                </c:pt>
                <c:pt idx="4">
                  <c:v>10.1</c:v>
                </c:pt>
                <c:pt idx="5">
                  <c:v>10.125</c:v>
                </c:pt>
                <c:pt idx="6">
                  <c:v>10.15</c:v>
                </c:pt>
                <c:pt idx="7">
                  <c:v>10.175000000000001</c:v>
                </c:pt>
                <c:pt idx="8">
                  <c:v>10.200000000000001</c:v>
                </c:pt>
                <c:pt idx="9">
                  <c:v>10.225</c:v>
                </c:pt>
                <c:pt idx="10">
                  <c:v>10.25</c:v>
                </c:pt>
                <c:pt idx="11">
                  <c:v>10.275</c:v>
                </c:pt>
                <c:pt idx="12">
                  <c:v>10.3</c:v>
                </c:pt>
                <c:pt idx="13">
                  <c:v>10.325000000000001</c:v>
                </c:pt>
                <c:pt idx="14">
                  <c:v>10.35</c:v>
                </c:pt>
                <c:pt idx="15">
                  <c:v>10.375</c:v>
                </c:pt>
                <c:pt idx="16">
                  <c:v>10.4</c:v>
                </c:pt>
                <c:pt idx="17">
                  <c:v>10.425000000000001</c:v>
                </c:pt>
                <c:pt idx="18">
                  <c:v>10.450000000000001</c:v>
                </c:pt>
                <c:pt idx="19">
                  <c:v>10.475</c:v>
                </c:pt>
                <c:pt idx="20">
                  <c:v>10.5</c:v>
                </c:pt>
                <c:pt idx="21">
                  <c:v>10.525</c:v>
                </c:pt>
                <c:pt idx="22">
                  <c:v>10.55</c:v>
                </c:pt>
                <c:pt idx="23">
                  <c:v>10.575000000000001</c:v>
                </c:pt>
                <c:pt idx="24">
                  <c:v>10.6</c:v>
                </c:pt>
                <c:pt idx="25">
                  <c:v>10.625</c:v>
                </c:pt>
                <c:pt idx="26">
                  <c:v>10.65</c:v>
                </c:pt>
                <c:pt idx="27">
                  <c:v>10.675000000000001</c:v>
                </c:pt>
                <c:pt idx="28">
                  <c:v>10.700000000000001</c:v>
                </c:pt>
                <c:pt idx="29">
                  <c:v>10.725</c:v>
                </c:pt>
                <c:pt idx="30">
                  <c:v>10.75</c:v>
                </c:pt>
                <c:pt idx="31">
                  <c:v>10.775</c:v>
                </c:pt>
                <c:pt idx="32">
                  <c:v>10.8</c:v>
                </c:pt>
                <c:pt idx="33">
                  <c:v>10.825000000000001</c:v>
                </c:pt>
                <c:pt idx="34">
                  <c:v>10.85</c:v>
                </c:pt>
                <c:pt idx="35">
                  <c:v>10.875</c:v>
                </c:pt>
                <c:pt idx="36">
                  <c:v>10.9</c:v>
                </c:pt>
                <c:pt idx="37">
                  <c:v>10.925000000000001</c:v>
                </c:pt>
                <c:pt idx="38">
                  <c:v>10.950000000000001</c:v>
                </c:pt>
                <c:pt idx="39">
                  <c:v>10.975</c:v>
                </c:pt>
                <c:pt idx="40">
                  <c:v>11</c:v>
                </c:pt>
                <c:pt idx="41">
                  <c:v>11.025</c:v>
                </c:pt>
                <c:pt idx="42">
                  <c:v>11.05</c:v>
                </c:pt>
                <c:pt idx="43">
                  <c:v>11.075000000000001</c:v>
                </c:pt>
                <c:pt idx="44">
                  <c:v>11.1</c:v>
                </c:pt>
                <c:pt idx="45">
                  <c:v>11.125</c:v>
                </c:pt>
                <c:pt idx="46">
                  <c:v>11.15</c:v>
                </c:pt>
                <c:pt idx="47">
                  <c:v>11.175000000000001</c:v>
                </c:pt>
                <c:pt idx="48">
                  <c:v>11.200000000000001</c:v>
                </c:pt>
                <c:pt idx="49">
                  <c:v>11.225</c:v>
                </c:pt>
                <c:pt idx="50">
                  <c:v>11.25</c:v>
                </c:pt>
                <c:pt idx="51">
                  <c:v>11.275</c:v>
                </c:pt>
                <c:pt idx="52">
                  <c:v>11.3</c:v>
                </c:pt>
                <c:pt idx="53">
                  <c:v>11.325000000000001</c:v>
                </c:pt>
                <c:pt idx="54">
                  <c:v>11.35</c:v>
                </c:pt>
                <c:pt idx="55">
                  <c:v>11.375</c:v>
                </c:pt>
                <c:pt idx="56">
                  <c:v>11.4</c:v>
                </c:pt>
                <c:pt idx="57">
                  <c:v>11.425000000000001</c:v>
                </c:pt>
                <c:pt idx="58">
                  <c:v>11.450000000000001</c:v>
                </c:pt>
                <c:pt idx="59">
                  <c:v>11.475</c:v>
                </c:pt>
                <c:pt idx="60">
                  <c:v>11.5</c:v>
                </c:pt>
                <c:pt idx="61">
                  <c:v>11.525</c:v>
                </c:pt>
                <c:pt idx="62">
                  <c:v>11.55</c:v>
                </c:pt>
                <c:pt idx="63">
                  <c:v>11.575000000000001</c:v>
                </c:pt>
                <c:pt idx="64">
                  <c:v>11.6</c:v>
                </c:pt>
                <c:pt idx="65">
                  <c:v>11.625</c:v>
                </c:pt>
                <c:pt idx="66">
                  <c:v>11.65</c:v>
                </c:pt>
                <c:pt idx="67">
                  <c:v>11.675000000000001</c:v>
                </c:pt>
                <c:pt idx="68">
                  <c:v>11.700000000000001</c:v>
                </c:pt>
                <c:pt idx="69">
                  <c:v>11.725</c:v>
                </c:pt>
                <c:pt idx="70">
                  <c:v>11.75</c:v>
                </c:pt>
                <c:pt idx="71">
                  <c:v>11.775</c:v>
                </c:pt>
                <c:pt idx="72">
                  <c:v>11.8</c:v>
                </c:pt>
                <c:pt idx="73">
                  <c:v>11.825000000000001</c:v>
                </c:pt>
                <c:pt idx="74">
                  <c:v>11.85</c:v>
                </c:pt>
                <c:pt idx="75">
                  <c:v>11.875</c:v>
                </c:pt>
                <c:pt idx="76">
                  <c:v>11.9</c:v>
                </c:pt>
                <c:pt idx="77">
                  <c:v>11.925000000000001</c:v>
                </c:pt>
                <c:pt idx="78">
                  <c:v>11.950000000000001</c:v>
                </c:pt>
                <c:pt idx="79">
                  <c:v>11.975</c:v>
                </c:pt>
                <c:pt idx="80">
                  <c:v>12</c:v>
                </c:pt>
              </c:numCache>
            </c:numRef>
          </c:xVal>
          <c:yVal>
            <c:numRef>
              <c:f>Лист1!$E$3:$E$83</c:f>
              <c:numCache>
                <c:formatCode>0.####</c:formatCode>
                <c:ptCount val="81"/>
                <c:pt idx="0">
                  <c:v>-6.3945090389365724</c:v>
                </c:pt>
                <c:pt idx="1">
                  <c:v>7.4391627249415686</c:v>
                </c:pt>
                <c:pt idx="2">
                  <c:v>4.4814247775281739</c:v>
                </c:pt>
                <c:pt idx="3">
                  <c:v>7.9135122571281986</c:v>
                </c:pt>
                <c:pt idx="4">
                  <c:v>5.585438833363586</c:v>
                </c:pt>
                <c:pt idx="5">
                  <c:v>7.7725411411353917</c:v>
                </c:pt>
                <c:pt idx="6">
                  <c:v>12.572517905832591</c:v>
                </c:pt>
                <c:pt idx="7">
                  <c:v>17.175779513491435</c:v>
                </c:pt>
                <c:pt idx="8">
                  <c:v>23.473471221290946</c:v>
                </c:pt>
                <c:pt idx="9">
                  <c:v>24.303939726564437</c:v>
                </c:pt>
                <c:pt idx="10">
                  <c:v>26.801919802716885</c:v>
                </c:pt>
                <c:pt idx="11">
                  <c:v>30.255692552527933</c:v>
                </c:pt>
                <c:pt idx="12">
                  <c:v>26.840664738532492</c:v>
                </c:pt>
                <c:pt idx="13">
                  <c:v>29.238886562650158</c:v>
                </c:pt>
                <c:pt idx="14">
                  <c:v>34.295552565307034</c:v>
                </c:pt>
                <c:pt idx="15">
                  <c:v>34.272391781321787</c:v>
                </c:pt>
                <c:pt idx="16">
                  <c:v>37.817587611794657</c:v>
                </c:pt>
                <c:pt idx="17">
                  <c:v>39.927062606492541</c:v>
                </c:pt>
                <c:pt idx="18">
                  <c:v>38.519456359440653</c:v>
                </c:pt>
                <c:pt idx="19">
                  <c:v>36.379635242966671</c:v>
                </c:pt>
                <c:pt idx="20">
                  <c:v>31.768959235348316</c:v>
                </c:pt>
                <c:pt idx="21">
                  <c:v>30.162040058314556</c:v>
                </c:pt>
                <c:pt idx="22">
                  <c:v>27.833588145568847</c:v>
                </c:pt>
                <c:pt idx="23">
                  <c:v>24.210660432254805</c:v>
                </c:pt>
                <c:pt idx="24">
                  <c:v>25.808793442007858</c:v>
                </c:pt>
                <c:pt idx="25">
                  <c:v>24.547804708927149</c:v>
                </c:pt>
                <c:pt idx="26">
                  <c:v>20.161632084213462</c:v>
                </c:pt>
                <c:pt idx="27">
                  <c:v>18.300632423390876</c:v>
                </c:pt>
                <c:pt idx="28">
                  <c:v>14.160940912293762</c:v>
                </c:pt>
                <c:pt idx="29">
                  <c:v>9.5663031688379654</c:v>
                </c:pt>
                <c:pt idx="30">
                  <c:v>7.1759789309182436</c:v>
                </c:pt>
                <c:pt idx="31">
                  <c:v>6.1004643627195589</c:v>
                </c:pt>
                <c:pt idx="32">
                  <c:v>7.4198770746219402</c:v>
                </c:pt>
                <c:pt idx="33">
                  <c:v>7.7918250805787572</c:v>
                </c:pt>
                <c:pt idx="34">
                  <c:v>8.5336690984390078</c:v>
                </c:pt>
                <c:pt idx="35">
                  <c:v>10.776351591715613</c:v>
                </c:pt>
                <c:pt idx="36">
                  <c:v>9.5405468731846135</c:v>
                </c:pt>
                <c:pt idx="37">
                  <c:v>8.8344470145315626</c:v>
                </c:pt>
                <c:pt idx="38">
                  <c:v>11.003345799283196</c:v>
                </c:pt>
                <c:pt idx="39">
                  <c:v>12.226827426715948</c:v>
                </c:pt>
                <c:pt idx="40">
                  <c:v>15.046302918737201</c:v>
                </c:pt>
                <c:pt idx="41">
                  <c:v>19.633205020903905</c:v>
                </c:pt>
                <c:pt idx="42">
                  <c:v>23.69786978531344</c:v>
                </c:pt>
                <c:pt idx="43">
                  <c:v>26.97418873915819</c:v>
                </c:pt>
                <c:pt idx="44">
                  <c:v>28.326559272886584</c:v>
                </c:pt>
                <c:pt idx="45">
                  <c:v>29.758999285974923</c:v>
                </c:pt>
                <c:pt idx="46">
                  <c:v>30.795676365961054</c:v>
                </c:pt>
                <c:pt idx="47">
                  <c:v>30.236992706936782</c:v>
                </c:pt>
                <c:pt idx="48">
                  <c:v>31.978462199603229</c:v>
                </c:pt>
                <c:pt idx="49">
                  <c:v>34.425982907609622</c:v>
                </c:pt>
                <c:pt idx="50">
                  <c:v>35.031430666400432</c:v>
                </c:pt>
                <c:pt idx="51">
                  <c:v>36.001356530172806</c:v>
                </c:pt>
                <c:pt idx="52">
                  <c:v>35.951116539572084</c:v>
                </c:pt>
                <c:pt idx="53">
                  <c:v>33.713379394916188</c:v>
                </c:pt>
                <c:pt idx="54">
                  <c:v>30.618298045690118</c:v>
                </c:pt>
                <c:pt idx="55">
                  <c:v>27.406591220293098</c:v>
                </c:pt>
                <c:pt idx="56">
                  <c:v>25.145624646724457</c:v>
                </c:pt>
                <c:pt idx="57">
                  <c:v>23.002314109401162</c:v>
                </c:pt>
                <c:pt idx="58">
                  <c:v>21.19684801148583</c:v>
                </c:pt>
                <c:pt idx="59">
                  <c:v>20.806077181377564</c:v>
                </c:pt>
                <c:pt idx="60">
                  <c:v>19.124905937436917</c:v>
                </c:pt>
                <c:pt idx="61">
                  <c:v>16.103103742246098</c:v>
                </c:pt>
                <c:pt idx="62">
                  <c:v>13.704603312348151</c:v>
                </c:pt>
                <c:pt idx="63">
                  <c:v>10.810623687826416</c:v>
                </c:pt>
                <c:pt idx="64">
                  <c:v>8.1404311385029455</c:v>
                </c:pt>
                <c:pt idx="65">
                  <c:v>7.1905943626123046</c:v>
                </c:pt>
                <c:pt idx="66">
                  <c:v>7.6674622199714575</c:v>
                </c:pt>
                <c:pt idx="67">
                  <c:v>9.0599509076493483</c:v>
                </c:pt>
                <c:pt idx="68">
                  <c:v>10.353889075321099</c:v>
                </c:pt>
                <c:pt idx="69">
                  <c:v>11.745385221989538</c:v>
                </c:pt>
                <c:pt idx="70">
                  <c:v>13.021329624882153</c:v>
                </c:pt>
                <c:pt idx="71">
                  <c:v>13.067500651206263</c:v>
                </c:pt>
                <c:pt idx="72">
                  <c:v>13.61255512139347</c:v>
                </c:pt>
                <c:pt idx="73">
                  <c:v>15.577357141019645</c:v>
                </c:pt>
                <c:pt idx="74">
                  <c:v>17.82625361959413</c:v>
                </c:pt>
                <c:pt idx="75">
                  <c:v>20.93969169945516</c:v>
                </c:pt>
                <c:pt idx="76">
                  <c:v>24.76951184785193</c:v>
                </c:pt>
                <c:pt idx="77">
                  <c:v>27.896321699295143</c:v>
                </c:pt>
                <c:pt idx="78">
                  <c:v>29.811151601929335</c:v>
                </c:pt>
                <c:pt idx="79">
                  <c:v>30.624108845949035</c:v>
                </c:pt>
                <c:pt idx="80">
                  <c:v>31.020466187680245</c:v>
                </c:pt>
              </c:numCache>
            </c:numRef>
          </c:yVal>
          <c:smooth val="1"/>
          <c:extLst>
            <c:ext xmlns:c16="http://schemas.microsoft.com/office/drawing/2014/chart" uri="{C3380CC4-5D6E-409C-BE32-E72D297353CC}">
              <c16:uniqueId val="{00000003-86F8-48FE-BEF0-97C5DC4EFFEB}"/>
            </c:ext>
          </c:extLst>
        </c:ser>
        <c:ser>
          <c:idx val="4"/>
          <c:order val="4"/>
          <c:tx>
            <c:v>24</c:v>
          </c:tx>
          <c:marker>
            <c:symbol val="none"/>
          </c:marker>
          <c:xVal>
            <c:numRef>
              <c:f>Лист1!$A$3:$A$83</c:f>
              <c:numCache>
                <c:formatCode>0.####</c:formatCode>
                <c:ptCount val="81"/>
                <c:pt idx="0">
                  <c:v>10</c:v>
                </c:pt>
                <c:pt idx="1">
                  <c:v>10.025</c:v>
                </c:pt>
                <c:pt idx="2">
                  <c:v>10.050000000000001</c:v>
                </c:pt>
                <c:pt idx="3">
                  <c:v>10.075000000000001</c:v>
                </c:pt>
                <c:pt idx="4">
                  <c:v>10.1</c:v>
                </c:pt>
                <c:pt idx="5">
                  <c:v>10.125</c:v>
                </c:pt>
                <c:pt idx="6">
                  <c:v>10.15</c:v>
                </c:pt>
                <c:pt idx="7">
                  <c:v>10.175000000000001</c:v>
                </c:pt>
                <c:pt idx="8">
                  <c:v>10.200000000000001</c:v>
                </c:pt>
                <c:pt idx="9">
                  <c:v>10.225</c:v>
                </c:pt>
                <c:pt idx="10">
                  <c:v>10.25</c:v>
                </c:pt>
                <c:pt idx="11">
                  <c:v>10.275</c:v>
                </c:pt>
                <c:pt idx="12">
                  <c:v>10.3</c:v>
                </c:pt>
                <c:pt idx="13">
                  <c:v>10.325000000000001</c:v>
                </c:pt>
                <c:pt idx="14">
                  <c:v>10.35</c:v>
                </c:pt>
                <c:pt idx="15">
                  <c:v>10.375</c:v>
                </c:pt>
                <c:pt idx="16">
                  <c:v>10.4</c:v>
                </c:pt>
                <c:pt idx="17">
                  <c:v>10.425000000000001</c:v>
                </c:pt>
                <c:pt idx="18">
                  <c:v>10.450000000000001</c:v>
                </c:pt>
                <c:pt idx="19">
                  <c:v>10.475</c:v>
                </c:pt>
                <c:pt idx="20">
                  <c:v>10.5</c:v>
                </c:pt>
                <c:pt idx="21">
                  <c:v>10.525</c:v>
                </c:pt>
                <c:pt idx="22">
                  <c:v>10.55</c:v>
                </c:pt>
                <c:pt idx="23">
                  <c:v>10.575000000000001</c:v>
                </c:pt>
                <c:pt idx="24">
                  <c:v>10.6</c:v>
                </c:pt>
                <c:pt idx="25">
                  <c:v>10.625</c:v>
                </c:pt>
                <c:pt idx="26">
                  <c:v>10.65</c:v>
                </c:pt>
                <c:pt idx="27">
                  <c:v>10.675000000000001</c:v>
                </c:pt>
                <c:pt idx="28">
                  <c:v>10.700000000000001</c:v>
                </c:pt>
                <c:pt idx="29">
                  <c:v>10.725</c:v>
                </c:pt>
                <c:pt idx="30">
                  <c:v>10.75</c:v>
                </c:pt>
                <c:pt idx="31">
                  <c:v>10.775</c:v>
                </c:pt>
                <c:pt idx="32">
                  <c:v>10.8</c:v>
                </c:pt>
                <c:pt idx="33">
                  <c:v>10.825000000000001</c:v>
                </c:pt>
                <c:pt idx="34">
                  <c:v>10.85</c:v>
                </c:pt>
                <c:pt idx="35">
                  <c:v>10.875</c:v>
                </c:pt>
                <c:pt idx="36">
                  <c:v>10.9</c:v>
                </c:pt>
                <c:pt idx="37">
                  <c:v>10.925000000000001</c:v>
                </c:pt>
                <c:pt idx="38">
                  <c:v>10.950000000000001</c:v>
                </c:pt>
                <c:pt idx="39">
                  <c:v>10.975</c:v>
                </c:pt>
                <c:pt idx="40">
                  <c:v>11</c:v>
                </c:pt>
                <c:pt idx="41">
                  <c:v>11.025</c:v>
                </c:pt>
                <c:pt idx="42">
                  <c:v>11.05</c:v>
                </c:pt>
                <c:pt idx="43">
                  <c:v>11.075000000000001</c:v>
                </c:pt>
                <c:pt idx="44">
                  <c:v>11.1</c:v>
                </c:pt>
                <c:pt idx="45">
                  <c:v>11.125</c:v>
                </c:pt>
                <c:pt idx="46">
                  <c:v>11.15</c:v>
                </c:pt>
                <c:pt idx="47">
                  <c:v>11.175000000000001</c:v>
                </c:pt>
                <c:pt idx="48">
                  <c:v>11.200000000000001</c:v>
                </c:pt>
                <c:pt idx="49">
                  <c:v>11.225</c:v>
                </c:pt>
                <c:pt idx="50">
                  <c:v>11.25</c:v>
                </c:pt>
                <c:pt idx="51">
                  <c:v>11.275</c:v>
                </c:pt>
                <c:pt idx="52">
                  <c:v>11.3</c:v>
                </c:pt>
                <c:pt idx="53">
                  <c:v>11.325000000000001</c:v>
                </c:pt>
                <c:pt idx="54">
                  <c:v>11.35</c:v>
                </c:pt>
                <c:pt idx="55">
                  <c:v>11.375</c:v>
                </c:pt>
                <c:pt idx="56">
                  <c:v>11.4</c:v>
                </c:pt>
                <c:pt idx="57">
                  <c:v>11.425000000000001</c:v>
                </c:pt>
                <c:pt idx="58">
                  <c:v>11.450000000000001</c:v>
                </c:pt>
                <c:pt idx="59">
                  <c:v>11.475</c:v>
                </c:pt>
                <c:pt idx="60">
                  <c:v>11.5</c:v>
                </c:pt>
                <c:pt idx="61">
                  <c:v>11.525</c:v>
                </c:pt>
                <c:pt idx="62">
                  <c:v>11.55</c:v>
                </c:pt>
                <c:pt idx="63">
                  <c:v>11.575000000000001</c:v>
                </c:pt>
                <c:pt idx="64">
                  <c:v>11.6</c:v>
                </c:pt>
                <c:pt idx="65">
                  <c:v>11.625</c:v>
                </c:pt>
                <c:pt idx="66">
                  <c:v>11.65</c:v>
                </c:pt>
                <c:pt idx="67">
                  <c:v>11.675000000000001</c:v>
                </c:pt>
                <c:pt idx="68">
                  <c:v>11.700000000000001</c:v>
                </c:pt>
                <c:pt idx="69">
                  <c:v>11.725</c:v>
                </c:pt>
                <c:pt idx="70">
                  <c:v>11.75</c:v>
                </c:pt>
                <c:pt idx="71">
                  <c:v>11.775</c:v>
                </c:pt>
                <c:pt idx="72">
                  <c:v>11.8</c:v>
                </c:pt>
                <c:pt idx="73">
                  <c:v>11.825000000000001</c:v>
                </c:pt>
                <c:pt idx="74">
                  <c:v>11.85</c:v>
                </c:pt>
                <c:pt idx="75">
                  <c:v>11.875</c:v>
                </c:pt>
                <c:pt idx="76">
                  <c:v>11.9</c:v>
                </c:pt>
                <c:pt idx="77">
                  <c:v>11.925000000000001</c:v>
                </c:pt>
                <c:pt idx="78">
                  <c:v>11.950000000000001</c:v>
                </c:pt>
                <c:pt idx="79">
                  <c:v>11.975</c:v>
                </c:pt>
                <c:pt idx="80">
                  <c:v>12</c:v>
                </c:pt>
              </c:numCache>
            </c:numRef>
          </c:xVal>
          <c:yVal>
            <c:numRef>
              <c:f>Лист1!$F$3:$F$83</c:f>
              <c:numCache>
                <c:formatCode>0.####</c:formatCode>
                <c:ptCount val="81"/>
                <c:pt idx="0">
                  <c:v>-17.811396702869523</c:v>
                </c:pt>
                <c:pt idx="1">
                  <c:v>-12.419609983889865</c:v>
                </c:pt>
                <c:pt idx="2">
                  <c:v>-7.5543920385086425</c:v>
                </c:pt>
                <c:pt idx="3">
                  <c:v>-13.344717751660838</c:v>
                </c:pt>
                <c:pt idx="4">
                  <c:v>-9.5243121008698672</c:v>
                </c:pt>
                <c:pt idx="5">
                  <c:v>-13.208868131411966</c:v>
                </c:pt>
                <c:pt idx="6">
                  <c:v>-21.214506834855246</c:v>
                </c:pt>
                <c:pt idx="7">
                  <c:v>-28.883335112222298</c:v>
                </c:pt>
                <c:pt idx="8">
                  <c:v>-39.410263569569587</c:v>
                </c:pt>
                <c:pt idx="9">
                  <c:v>-40.862189153324579</c:v>
                </c:pt>
                <c:pt idx="10">
                  <c:v>-45.113603512533238</c:v>
                </c:pt>
                <c:pt idx="11">
                  <c:v>-50.967511008383099</c:v>
                </c:pt>
                <c:pt idx="12">
                  <c:v>-45.356859983260399</c:v>
                </c:pt>
                <c:pt idx="13">
                  <c:v>-49.388202320920087</c:v>
                </c:pt>
                <c:pt idx="14">
                  <c:v>-57.808334816777347</c:v>
                </c:pt>
                <c:pt idx="15">
                  <c:v>-57.751636332250321</c:v>
                </c:pt>
                <c:pt idx="16">
                  <c:v>-63.649030037298722</c:v>
                </c:pt>
                <c:pt idx="17">
                  <c:v>-67.165947805870431</c:v>
                </c:pt>
                <c:pt idx="18">
                  <c:v>-64.842092671265277</c:v>
                </c:pt>
                <c:pt idx="19">
                  <c:v>-61.303409832988834</c:v>
                </c:pt>
                <c:pt idx="20">
                  <c:v>-53.616865190117224</c:v>
                </c:pt>
                <c:pt idx="21">
                  <c:v>-50.897608922598515</c:v>
                </c:pt>
                <c:pt idx="22">
                  <c:v>-46.950325021222156</c:v>
                </c:pt>
                <c:pt idx="23">
                  <c:v>-40.830640920585211</c:v>
                </c:pt>
                <c:pt idx="24">
                  <c:v>-43.4152055694003</c:v>
                </c:pt>
                <c:pt idx="25">
                  <c:v>-41.260941818879232</c:v>
                </c:pt>
                <c:pt idx="26">
                  <c:v>-33.925888216283234</c:v>
                </c:pt>
                <c:pt idx="27">
                  <c:v>-30.804786767762355</c:v>
                </c:pt>
                <c:pt idx="28">
                  <c:v>-23.876458568502954</c:v>
                </c:pt>
                <c:pt idx="29">
                  <c:v>-16.17911380844582</c:v>
                </c:pt>
                <c:pt idx="30">
                  <c:v>-12.141762325155931</c:v>
                </c:pt>
                <c:pt idx="31">
                  <c:v>-10.291328348110788</c:v>
                </c:pt>
                <c:pt idx="32">
                  <c:v>-12.454201983492897</c:v>
                </c:pt>
                <c:pt idx="33">
                  <c:v>-13.070488260739989</c:v>
                </c:pt>
                <c:pt idx="34">
                  <c:v>-14.325863438799823</c:v>
                </c:pt>
                <c:pt idx="35">
                  <c:v>-18.096488641193098</c:v>
                </c:pt>
                <c:pt idx="36">
                  <c:v>-16.074559318832719</c:v>
                </c:pt>
                <c:pt idx="37">
                  <c:v>-14.926187738077289</c:v>
                </c:pt>
                <c:pt idx="38">
                  <c:v>-18.558068987838052</c:v>
                </c:pt>
                <c:pt idx="39">
                  <c:v>-20.618872425873612</c:v>
                </c:pt>
                <c:pt idx="40">
                  <c:v>-25.355618817142943</c:v>
                </c:pt>
                <c:pt idx="41">
                  <c:v>-33.051553931294883</c:v>
                </c:pt>
                <c:pt idx="42">
                  <c:v>-39.888314618842408</c:v>
                </c:pt>
                <c:pt idx="43">
                  <c:v>-45.416196544395874</c:v>
                </c:pt>
                <c:pt idx="44">
                  <c:v>-47.72534282635138</c:v>
                </c:pt>
                <c:pt idx="45">
                  <c:v>-50.147409245493719</c:v>
                </c:pt>
                <c:pt idx="46">
                  <c:v>-51.897819575640987</c:v>
                </c:pt>
                <c:pt idx="47">
                  <c:v>-50.98484413935428</c:v>
                </c:pt>
                <c:pt idx="48">
                  <c:v>-53.903284644295255</c:v>
                </c:pt>
                <c:pt idx="49">
                  <c:v>-58.000401656853676</c:v>
                </c:pt>
                <c:pt idx="50">
                  <c:v>-59.027795117147924</c:v>
                </c:pt>
                <c:pt idx="51">
                  <c:v>-60.6500558831654</c:v>
                </c:pt>
                <c:pt idx="52">
                  <c:v>-60.550617107112913</c:v>
                </c:pt>
                <c:pt idx="53">
                  <c:v>-56.789043103055562</c:v>
                </c:pt>
                <c:pt idx="54">
                  <c:v>-51.58908948994182</c:v>
                </c:pt>
                <c:pt idx="55">
                  <c:v>-46.190495981919319</c:v>
                </c:pt>
                <c:pt idx="56">
                  <c:v>-42.381826360023005</c:v>
                </c:pt>
                <c:pt idx="57">
                  <c:v>-38.778097229342904</c:v>
                </c:pt>
                <c:pt idx="58">
                  <c:v>-35.736675731494458</c:v>
                </c:pt>
                <c:pt idx="59">
                  <c:v>-35.043824164968676</c:v>
                </c:pt>
                <c:pt idx="60">
                  <c:v>-32.191920257963439</c:v>
                </c:pt>
                <c:pt idx="61">
                  <c:v>-27.10104168473271</c:v>
                </c:pt>
                <c:pt idx="62">
                  <c:v>-23.051042058485468</c:v>
                </c:pt>
                <c:pt idx="63">
                  <c:v>-18.189857390923681</c:v>
                </c:pt>
                <c:pt idx="64">
                  <c:v>-13.723976296670383</c:v>
                </c:pt>
                <c:pt idx="65">
                  <c:v>-12.141351296873545</c:v>
                </c:pt>
                <c:pt idx="66">
                  <c:v>-12.942196079104129</c:v>
                </c:pt>
                <c:pt idx="67">
                  <c:v>-15.268719858912823</c:v>
                </c:pt>
                <c:pt idx="68">
                  <c:v>-17.426197094396404</c:v>
                </c:pt>
                <c:pt idx="69">
                  <c:v>-19.743122141618542</c:v>
                </c:pt>
                <c:pt idx="70">
                  <c:v>-21.876606738165584</c:v>
                </c:pt>
                <c:pt idx="71">
                  <c:v>-21.980889770261768</c:v>
                </c:pt>
                <c:pt idx="72">
                  <c:v>-22.936719839839181</c:v>
                </c:pt>
                <c:pt idx="73">
                  <c:v>-26.271079517938158</c:v>
                </c:pt>
                <c:pt idx="74">
                  <c:v>-30.080616892397568</c:v>
                </c:pt>
                <c:pt idx="75">
                  <c:v>-35.319658906634416</c:v>
                </c:pt>
                <c:pt idx="76">
                  <c:v>-41.73377161197152</c:v>
                </c:pt>
                <c:pt idx="77">
                  <c:v>-46.963754328412634</c:v>
                </c:pt>
                <c:pt idx="78">
                  <c:v>-50.174087754397952</c:v>
                </c:pt>
                <c:pt idx="79">
                  <c:v>-51.556193752814501</c:v>
                </c:pt>
                <c:pt idx="80">
                  <c:v>-52.254397116576214</c:v>
                </c:pt>
              </c:numCache>
            </c:numRef>
          </c:yVal>
          <c:smooth val="1"/>
          <c:extLst>
            <c:ext xmlns:c16="http://schemas.microsoft.com/office/drawing/2014/chart" uri="{C3380CC4-5D6E-409C-BE32-E72D297353CC}">
              <c16:uniqueId val="{00000004-86F8-48FE-BEF0-97C5DC4EFFEB}"/>
            </c:ext>
          </c:extLst>
        </c:ser>
        <c:ser>
          <c:idx val="5"/>
          <c:order val="5"/>
          <c:tx>
            <c:v>14</c:v>
          </c:tx>
          <c:marker>
            <c:symbol val="none"/>
          </c:marker>
          <c:xVal>
            <c:numRef>
              <c:f>Лист1!$A$3:$A$83</c:f>
              <c:numCache>
                <c:formatCode>0.####</c:formatCode>
                <c:ptCount val="81"/>
                <c:pt idx="0">
                  <c:v>10</c:v>
                </c:pt>
                <c:pt idx="1">
                  <c:v>10.025</c:v>
                </c:pt>
                <c:pt idx="2">
                  <c:v>10.050000000000001</c:v>
                </c:pt>
                <c:pt idx="3">
                  <c:v>10.075000000000001</c:v>
                </c:pt>
                <c:pt idx="4">
                  <c:v>10.1</c:v>
                </c:pt>
                <c:pt idx="5">
                  <c:v>10.125</c:v>
                </c:pt>
                <c:pt idx="6">
                  <c:v>10.15</c:v>
                </c:pt>
                <c:pt idx="7">
                  <c:v>10.175000000000001</c:v>
                </c:pt>
                <c:pt idx="8">
                  <c:v>10.200000000000001</c:v>
                </c:pt>
                <c:pt idx="9">
                  <c:v>10.225</c:v>
                </c:pt>
                <c:pt idx="10">
                  <c:v>10.25</c:v>
                </c:pt>
                <c:pt idx="11">
                  <c:v>10.275</c:v>
                </c:pt>
                <c:pt idx="12">
                  <c:v>10.3</c:v>
                </c:pt>
                <c:pt idx="13">
                  <c:v>10.325000000000001</c:v>
                </c:pt>
                <c:pt idx="14">
                  <c:v>10.35</c:v>
                </c:pt>
                <c:pt idx="15">
                  <c:v>10.375</c:v>
                </c:pt>
                <c:pt idx="16">
                  <c:v>10.4</c:v>
                </c:pt>
                <c:pt idx="17">
                  <c:v>10.425000000000001</c:v>
                </c:pt>
                <c:pt idx="18">
                  <c:v>10.450000000000001</c:v>
                </c:pt>
                <c:pt idx="19">
                  <c:v>10.475</c:v>
                </c:pt>
                <c:pt idx="20">
                  <c:v>10.5</c:v>
                </c:pt>
                <c:pt idx="21">
                  <c:v>10.525</c:v>
                </c:pt>
                <c:pt idx="22">
                  <c:v>10.55</c:v>
                </c:pt>
                <c:pt idx="23">
                  <c:v>10.575000000000001</c:v>
                </c:pt>
                <c:pt idx="24">
                  <c:v>10.6</c:v>
                </c:pt>
                <c:pt idx="25">
                  <c:v>10.625</c:v>
                </c:pt>
                <c:pt idx="26">
                  <c:v>10.65</c:v>
                </c:pt>
                <c:pt idx="27">
                  <c:v>10.675000000000001</c:v>
                </c:pt>
                <c:pt idx="28">
                  <c:v>10.700000000000001</c:v>
                </c:pt>
                <c:pt idx="29">
                  <c:v>10.725</c:v>
                </c:pt>
                <c:pt idx="30">
                  <c:v>10.75</c:v>
                </c:pt>
                <c:pt idx="31">
                  <c:v>10.775</c:v>
                </c:pt>
                <c:pt idx="32">
                  <c:v>10.8</c:v>
                </c:pt>
                <c:pt idx="33">
                  <c:v>10.825000000000001</c:v>
                </c:pt>
                <c:pt idx="34">
                  <c:v>10.85</c:v>
                </c:pt>
                <c:pt idx="35">
                  <c:v>10.875</c:v>
                </c:pt>
                <c:pt idx="36">
                  <c:v>10.9</c:v>
                </c:pt>
                <c:pt idx="37">
                  <c:v>10.925000000000001</c:v>
                </c:pt>
                <c:pt idx="38">
                  <c:v>10.950000000000001</c:v>
                </c:pt>
                <c:pt idx="39">
                  <c:v>10.975</c:v>
                </c:pt>
                <c:pt idx="40">
                  <c:v>11</c:v>
                </c:pt>
                <c:pt idx="41">
                  <c:v>11.025</c:v>
                </c:pt>
                <c:pt idx="42">
                  <c:v>11.05</c:v>
                </c:pt>
                <c:pt idx="43">
                  <c:v>11.075000000000001</c:v>
                </c:pt>
                <c:pt idx="44">
                  <c:v>11.1</c:v>
                </c:pt>
                <c:pt idx="45">
                  <c:v>11.125</c:v>
                </c:pt>
                <c:pt idx="46">
                  <c:v>11.15</c:v>
                </c:pt>
                <c:pt idx="47">
                  <c:v>11.175000000000001</c:v>
                </c:pt>
                <c:pt idx="48">
                  <c:v>11.200000000000001</c:v>
                </c:pt>
                <c:pt idx="49">
                  <c:v>11.225</c:v>
                </c:pt>
                <c:pt idx="50">
                  <c:v>11.25</c:v>
                </c:pt>
                <c:pt idx="51">
                  <c:v>11.275</c:v>
                </c:pt>
                <c:pt idx="52">
                  <c:v>11.3</c:v>
                </c:pt>
                <c:pt idx="53">
                  <c:v>11.325000000000001</c:v>
                </c:pt>
                <c:pt idx="54">
                  <c:v>11.35</c:v>
                </c:pt>
                <c:pt idx="55">
                  <c:v>11.375</c:v>
                </c:pt>
                <c:pt idx="56">
                  <c:v>11.4</c:v>
                </c:pt>
                <c:pt idx="57">
                  <c:v>11.425000000000001</c:v>
                </c:pt>
                <c:pt idx="58">
                  <c:v>11.450000000000001</c:v>
                </c:pt>
                <c:pt idx="59">
                  <c:v>11.475</c:v>
                </c:pt>
                <c:pt idx="60">
                  <c:v>11.5</c:v>
                </c:pt>
                <c:pt idx="61">
                  <c:v>11.525</c:v>
                </c:pt>
                <c:pt idx="62">
                  <c:v>11.55</c:v>
                </c:pt>
                <c:pt idx="63">
                  <c:v>11.575000000000001</c:v>
                </c:pt>
                <c:pt idx="64">
                  <c:v>11.6</c:v>
                </c:pt>
                <c:pt idx="65">
                  <c:v>11.625</c:v>
                </c:pt>
                <c:pt idx="66">
                  <c:v>11.65</c:v>
                </c:pt>
                <c:pt idx="67">
                  <c:v>11.675000000000001</c:v>
                </c:pt>
                <c:pt idx="68">
                  <c:v>11.700000000000001</c:v>
                </c:pt>
                <c:pt idx="69">
                  <c:v>11.725</c:v>
                </c:pt>
                <c:pt idx="70">
                  <c:v>11.75</c:v>
                </c:pt>
                <c:pt idx="71">
                  <c:v>11.775</c:v>
                </c:pt>
                <c:pt idx="72">
                  <c:v>11.8</c:v>
                </c:pt>
                <c:pt idx="73">
                  <c:v>11.825000000000001</c:v>
                </c:pt>
                <c:pt idx="74">
                  <c:v>11.85</c:v>
                </c:pt>
                <c:pt idx="75">
                  <c:v>11.875</c:v>
                </c:pt>
                <c:pt idx="76">
                  <c:v>11.9</c:v>
                </c:pt>
                <c:pt idx="77">
                  <c:v>11.925000000000001</c:v>
                </c:pt>
                <c:pt idx="78">
                  <c:v>11.950000000000001</c:v>
                </c:pt>
                <c:pt idx="79">
                  <c:v>11.975</c:v>
                </c:pt>
                <c:pt idx="80">
                  <c:v>12</c:v>
                </c:pt>
              </c:numCache>
            </c:numRef>
          </c:xVal>
          <c:yVal>
            <c:numRef>
              <c:f>Лист1!$G$3:$G$83</c:f>
              <c:numCache>
                <c:formatCode>0.####</c:formatCode>
                <c:ptCount val="81"/>
                <c:pt idx="0">
                  <c:v>18.516573309117923</c:v>
                </c:pt>
                <c:pt idx="1">
                  <c:v>7.7674773330641962</c:v>
                </c:pt>
                <c:pt idx="2">
                  <c:v>4.8598489115505643</c:v>
                </c:pt>
                <c:pt idx="3">
                  <c:v>3.649704997795133</c:v>
                </c:pt>
                <c:pt idx="4">
                  <c:v>1.6615197960050527</c:v>
                </c:pt>
                <c:pt idx="5">
                  <c:v>6.9392223069123338</c:v>
                </c:pt>
                <c:pt idx="6">
                  <c:v>13.283797869445932</c:v>
                </c:pt>
                <c:pt idx="7">
                  <c:v>17.204085804224668</c:v>
                </c:pt>
                <c:pt idx="8">
                  <c:v>22.125823927106811</c:v>
                </c:pt>
                <c:pt idx="9">
                  <c:v>21.145456659623076</c:v>
                </c:pt>
                <c:pt idx="10">
                  <c:v>18.295880541644053</c:v>
                </c:pt>
                <c:pt idx="11">
                  <c:v>18.460470577417336</c:v>
                </c:pt>
                <c:pt idx="12">
                  <c:v>19.440783666306636</c:v>
                </c:pt>
                <c:pt idx="13">
                  <c:v>25.228028903284095</c:v>
                </c:pt>
                <c:pt idx="14">
                  <c:v>32.043839403375927</c:v>
                </c:pt>
                <c:pt idx="15">
                  <c:v>35.510389731910458</c:v>
                </c:pt>
                <c:pt idx="16">
                  <c:v>36.863317752285951</c:v>
                </c:pt>
                <c:pt idx="17">
                  <c:v>32.1740675233007</c:v>
                </c:pt>
                <c:pt idx="18">
                  <c:v>25.550796598656113</c:v>
                </c:pt>
                <c:pt idx="19">
                  <c:v>22.336389995908224</c:v>
                </c:pt>
                <c:pt idx="20">
                  <c:v>20.950854649301277</c:v>
                </c:pt>
                <c:pt idx="21">
                  <c:v>24.251641615443219</c:v>
                </c:pt>
                <c:pt idx="22">
                  <c:v>29.27930818842345</c:v>
                </c:pt>
                <c:pt idx="23">
                  <c:v>30.419516387337595</c:v>
                </c:pt>
                <c:pt idx="24">
                  <c:v>27.917853867764507</c:v>
                </c:pt>
                <c:pt idx="25">
                  <c:v>20.208698098601438</c:v>
                </c:pt>
                <c:pt idx="26">
                  <c:v>10.889282559062273</c:v>
                </c:pt>
                <c:pt idx="27">
                  <c:v>5.1256851373590191</c:v>
                </c:pt>
                <c:pt idx="28">
                  <c:v>3.1158776267740573</c:v>
                </c:pt>
                <c:pt idx="29">
                  <c:v>6.9549884957552619</c:v>
                </c:pt>
                <c:pt idx="30">
                  <c:v>13.185339503445343</c:v>
                </c:pt>
                <c:pt idx="31">
                  <c:v>15.821079699302521</c:v>
                </c:pt>
                <c:pt idx="32">
                  <c:v>14.803335880866287</c:v>
                </c:pt>
                <c:pt idx="33">
                  <c:v>9.0843866725870814</c:v>
                </c:pt>
                <c:pt idx="34">
                  <c:v>1.2224580379860217</c:v>
                </c:pt>
                <c:pt idx="35">
                  <c:v>-2.8605738781322976</c:v>
                </c:pt>
                <c:pt idx="36">
                  <c:v>-1.7291120237752544</c:v>
                </c:pt>
                <c:pt idx="37">
                  <c:v>5.1122032484087114</c:v>
                </c:pt>
                <c:pt idx="38">
                  <c:v>14.549337663713381</c:v>
                </c:pt>
                <c:pt idx="39">
                  <c:v>21.217633684936107</c:v>
                </c:pt>
                <c:pt idx="40">
                  <c:v>23.487415518056689</c:v>
                </c:pt>
                <c:pt idx="41">
                  <c:v>20.202566112131805</c:v>
                </c:pt>
                <c:pt idx="42">
                  <c:v>14.235266099180167</c:v>
                </c:pt>
                <c:pt idx="43">
                  <c:v>11.324261865815036</c:v>
                </c:pt>
                <c:pt idx="44">
                  <c:v>12.995301337413339</c:v>
                </c:pt>
                <c:pt idx="45">
                  <c:v>19.786016724212583</c:v>
                </c:pt>
                <c:pt idx="46">
                  <c:v>29.328176627428718</c:v>
                </c:pt>
                <c:pt idx="47">
                  <c:v>36.105771499276436</c:v>
                </c:pt>
                <c:pt idx="48">
                  <c:v>37.656006891303122</c:v>
                </c:pt>
                <c:pt idx="49">
                  <c:v>33.406857669355269</c:v>
                </c:pt>
                <c:pt idx="50">
                  <c:v>25.899283641223327</c:v>
                </c:pt>
                <c:pt idx="51">
                  <c:v>20.134057592375836</c:v>
                </c:pt>
                <c:pt idx="52">
                  <c:v>18.462265074098568</c:v>
                </c:pt>
                <c:pt idx="53">
                  <c:v>21.770089475243044</c:v>
                </c:pt>
                <c:pt idx="54">
                  <c:v>27.941679388867893</c:v>
                </c:pt>
                <c:pt idx="55">
                  <c:v>31.923677312141788</c:v>
                </c:pt>
                <c:pt idx="56">
                  <c:v>31.263774055997626</c:v>
                </c:pt>
                <c:pt idx="57">
                  <c:v>25.526370895046419</c:v>
                </c:pt>
                <c:pt idx="58">
                  <c:v>16.550046726557291</c:v>
                </c:pt>
                <c:pt idx="59">
                  <c:v>8.8951453688901339</c:v>
                </c:pt>
                <c:pt idx="60">
                  <c:v>5.4984841169611425</c:v>
                </c:pt>
                <c:pt idx="61">
                  <c:v>7.1445773207424343</c:v>
                </c:pt>
                <c:pt idx="62">
                  <c:v>11.972929596985756</c:v>
                </c:pt>
                <c:pt idx="63">
                  <c:v>15.898743952704541</c:v>
                </c:pt>
                <c:pt idx="64">
                  <c:v>16.498840578428911</c:v>
                </c:pt>
                <c:pt idx="65">
                  <c:v>12.884710906717798</c:v>
                </c:pt>
                <c:pt idx="66">
                  <c:v>6.5161748757679412</c:v>
                </c:pt>
                <c:pt idx="67">
                  <c:v>1.4706881410282888</c:v>
                </c:pt>
                <c:pt idx="68">
                  <c:v>0.26586421815245687</c:v>
                </c:pt>
                <c:pt idx="69">
                  <c:v>3.4590993534683401</c:v>
                </c:pt>
                <c:pt idx="70">
                  <c:v>9.8328740395428245</c:v>
                </c:pt>
                <c:pt idx="71">
                  <c:v>15.967840394986485</c:v>
                </c:pt>
                <c:pt idx="72">
                  <c:v>19.219013987313378</c:v>
                </c:pt>
                <c:pt idx="73">
                  <c:v>18.816782355329462</c:v>
                </c:pt>
                <c:pt idx="74">
                  <c:v>15.978833811344447</c:v>
                </c:pt>
                <c:pt idx="75">
                  <c:v>13.664404681706412</c:v>
                </c:pt>
                <c:pt idx="76">
                  <c:v>13.948005295325935</c:v>
                </c:pt>
                <c:pt idx="77">
                  <c:v>17.492393025298007</c:v>
                </c:pt>
                <c:pt idx="78">
                  <c:v>23.30908064065332</c:v>
                </c:pt>
                <c:pt idx="79">
                  <c:v>28.514016332147232</c:v>
                </c:pt>
                <c:pt idx="80">
                  <c:v>31.025729575257674</c:v>
                </c:pt>
              </c:numCache>
            </c:numRef>
          </c:yVal>
          <c:smooth val="1"/>
          <c:extLst>
            <c:ext xmlns:c16="http://schemas.microsoft.com/office/drawing/2014/chart" uri="{C3380CC4-5D6E-409C-BE32-E72D297353CC}">
              <c16:uniqueId val="{00000005-86F8-48FE-BEF0-97C5DC4EFFEB}"/>
            </c:ext>
          </c:extLst>
        </c:ser>
        <c:dLbls>
          <c:showLegendKey val="0"/>
          <c:showVal val="0"/>
          <c:showCatName val="0"/>
          <c:showSerName val="0"/>
          <c:showPercent val="0"/>
          <c:showBubbleSize val="0"/>
        </c:dLbls>
        <c:axId val="1772763264"/>
        <c:axId val="1"/>
      </c:scatterChart>
      <c:valAx>
        <c:axId val="1772763264"/>
        <c:scaling>
          <c:orientation val="minMax"/>
          <c:max val="12"/>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ru-RU" sz="1600"/>
                  <a:t>Время</a:t>
                </a:r>
                <a:r>
                  <a:rPr lang="ru-RU" sz="1600" baseline="0"/>
                  <a:t> </a:t>
                </a:r>
                <a:r>
                  <a:rPr lang="en-US" sz="1600" baseline="0"/>
                  <a:t>t, </a:t>
                </a:r>
                <a:r>
                  <a:rPr lang="ru-RU" sz="1600" baseline="0"/>
                  <a:t>сек</a:t>
                </a:r>
                <a:endParaRPr lang="ru-RU" sz="16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200" b="0" i="0" u="none" strike="noStrike" baseline="0">
                <a:solidFill>
                  <a:srgbClr val="333333"/>
                </a:solidFill>
                <a:latin typeface="Calibri"/>
                <a:ea typeface="Calibri"/>
                <a:cs typeface="Calibri"/>
              </a:defRPr>
            </a:pPr>
            <a:endParaRPr lang="ru-RU"/>
          </a:p>
        </c:txPr>
        <c:crossAx val="1"/>
        <c:crosses val="autoZero"/>
        <c:crossBetween val="midCat"/>
        <c:majorUnit val="0.1"/>
        <c:minorUnit val="5.000000000000001E-2"/>
      </c:valAx>
      <c:valAx>
        <c:axId val="1"/>
        <c:scaling>
          <c:orientation val="minMax"/>
          <c:max val="40"/>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ru-RU" sz="1400" baseline="0"/>
                  <a:t>Усилие </a:t>
                </a:r>
                <a:r>
                  <a:rPr lang="en-US" sz="1400" baseline="0"/>
                  <a:t>N</a:t>
                </a:r>
                <a:r>
                  <a:rPr lang="ru-RU" sz="1400" baseline="0"/>
                  <a:t>, Т</a:t>
                </a:r>
                <a:endParaRPr lang="ru-RU" sz="140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crossAx val="1772763264"/>
        <c:crosses val="autoZero"/>
        <c:crossBetween val="midCat"/>
        <c:majorUnit val="5"/>
        <c:minorUnit val="2.5"/>
      </c:valAx>
      <c:spPr>
        <a:noFill/>
        <a:ln w="25400">
          <a:noFill/>
        </a:ln>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050685-D87D-445D-8534-5378DCABB55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7B69331-8ABA-4071-A4CA-793E71E5E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409573D-7181-426B-89AB-9E4260128D1B}"/>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5" name="Нижний колонтитул 4">
            <a:extLst>
              <a:ext uri="{FF2B5EF4-FFF2-40B4-BE49-F238E27FC236}">
                <a16:creationId xmlns:a16="http://schemas.microsoft.com/office/drawing/2014/main" id="{12AD4842-B54C-43B6-A4BB-D92C8C7CA7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60FDF22-CA62-4B9B-A511-6EEE9126941A}"/>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313199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E3919E-AD14-491C-BFF7-3B77F384361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B6426BF-C082-45B1-8C16-E00D1ABABAD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A50C14-0EC2-4CCD-BBCE-06DB5AA30DD4}"/>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5" name="Нижний колонтитул 4">
            <a:extLst>
              <a:ext uri="{FF2B5EF4-FFF2-40B4-BE49-F238E27FC236}">
                <a16:creationId xmlns:a16="http://schemas.microsoft.com/office/drawing/2014/main" id="{4F9F33E0-4DAB-4A02-A588-1FB22984A45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77D22F7-F0B0-4FB6-BD21-25442E883F6D}"/>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330677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7209B85-3B17-493C-B876-C279C22FE2A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ACCB075-0F1F-4075-AFDF-288D3E2446B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D339B10-B68D-4220-A179-5D09AB194ED4}"/>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5" name="Нижний колонтитул 4">
            <a:extLst>
              <a:ext uri="{FF2B5EF4-FFF2-40B4-BE49-F238E27FC236}">
                <a16:creationId xmlns:a16="http://schemas.microsoft.com/office/drawing/2014/main" id="{C635A73D-538C-46D5-8E62-FCFD876752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5DD1869-68D3-43CA-BBFB-30503D9D0476}"/>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200304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56FD2D-C287-4C65-B2C4-EF8B0D14FFA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F82CEC4-D267-4061-BA9B-AB879E23083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22C7D28-1A16-4162-AD0D-9362D3B9E90D}"/>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5" name="Нижний колонтитул 4">
            <a:extLst>
              <a:ext uri="{FF2B5EF4-FFF2-40B4-BE49-F238E27FC236}">
                <a16:creationId xmlns:a16="http://schemas.microsoft.com/office/drawing/2014/main" id="{DF5ADEFE-2DA4-45EC-A2F5-DCD347B6BA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A08C937-CCC5-4B4E-8185-4E8F7526833C}"/>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30093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5FC703-0B90-4D9C-8A0F-43E4DE9F814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FD271E9-EAA2-4172-8C9F-B2DCD5B708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9A82BFF-C1E6-464F-8381-88227952D113}"/>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5" name="Нижний колонтитул 4">
            <a:extLst>
              <a:ext uri="{FF2B5EF4-FFF2-40B4-BE49-F238E27FC236}">
                <a16:creationId xmlns:a16="http://schemas.microsoft.com/office/drawing/2014/main" id="{7DB6C2F5-367E-4004-8FEE-2FA5C8484D5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689CF05-8424-48C0-ADD5-2FDF2EE97C8F}"/>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131903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6BCF1C-8C27-4CED-96BB-B2832C25C58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9C245B4-A5D8-497B-91F7-AD0CA2709AE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5700F08-9A83-4B2F-925F-7D28046943F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378C413-B907-4274-8AA1-6D998D21DDF3}"/>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6" name="Нижний колонтитул 5">
            <a:extLst>
              <a:ext uri="{FF2B5EF4-FFF2-40B4-BE49-F238E27FC236}">
                <a16:creationId xmlns:a16="http://schemas.microsoft.com/office/drawing/2014/main" id="{9899495B-A8E5-442C-BFC1-6FCCDB0B1D1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16C0362-0AE5-48ED-84E1-F4933245D694}"/>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246601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571104-96EF-4A7D-941E-0BE321BDB69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E41B14E-0D0F-4DB8-8119-7F3B3A871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98AB627-599A-4262-80AF-058460B3A89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78DDFBB-7835-4FF4-9B06-0D7E1A616E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FEBF959-5EF0-4D66-9798-21D70B9F7B5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6DE7818-B2C9-4A81-9FF2-4F6761695B76}"/>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8" name="Нижний колонтитул 7">
            <a:extLst>
              <a:ext uri="{FF2B5EF4-FFF2-40B4-BE49-F238E27FC236}">
                <a16:creationId xmlns:a16="http://schemas.microsoft.com/office/drawing/2014/main" id="{3A5CDFA0-96FC-43C8-A1D1-51478943B58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038D32E-6AA5-4DC0-8B3C-AC74BAE5EA1E}"/>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291872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B9728-2A6C-4A21-B16C-FB427A09924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DADB9C2-EF6C-4AF3-A1ED-F7AA2837272C}"/>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4" name="Нижний колонтитул 3">
            <a:extLst>
              <a:ext uri="{FF2B5EF4-FFF2-40B4-BE49-F238E27FC236}">
                <a16:creationId xmlns:a16="http://schemas.microsoft.com/office/drawing/2014/main" id="{61D1004E-15D0-4F09-ABC6-C6FC6FE76DF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E913439-374F-48A0-8751-B26B6381F6C0}"/>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3709103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BEAFE3F-6C69-4CE5-AF1E-094887DB698E}"/>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3" name="Нижний колонтитул 2">
            <a:extLst>
              <a:ext uri="{FF2B5EF4-FFF2-40B4-BE49-F238E27FC236}">
                <a16:creationId xmlns:a16="http://schemas.microsoft.com/office/drawing/2014/main" id="{4CA25238-2478-42BB-AB05-6565C0B088F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2954D76-9ADC-4120-A936-83FA40E13D5B}"/>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292802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4410CC-5F6E-4239-A3BC-C109274FA20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B52721F-65A7-461C-A6BC-8B98A6068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05C36DC-977A-4B41-887B-B6B8076D3C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61F9E90-6E67-4B49-BFD1-A14F7E06D59D}"/>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6" name="Нижний колонтитул 5">
            <a:extLst>
              <a:ext uri="{FF2B5EF4-FFF2-40B4-BE49-F238E27FC236}">
                <a16:creationId xmlns:a16="http://schemas.microsoft.com/office/drawing/2014/main" id="{5567CF70-1661-4186-9275-9E46DED4094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689C938-FE96-4D01-8095-BC1C1D43FB5E}"/>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28105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DDDD03-0866-439E-AADE-28467D3A6DE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B338DCB-2E6D-472C-9EFD-2E4F4B0D63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20061BC-2100-4DC7-B34B-56795A5A6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7C4102C-0E79-4E90-B71D-A3F158AFEE9C}"/>
              </a:ext>
            </a:extLst>
          </p:cNvPr>
          <p:cNvSpPr>
            <a:spLocks noGrp="1"/>
          </p:cNvSpPr>
          <p:nvPr>
            <p:ph type="dt" sz="half" idx="10"/>
          </p:nvPr>
        </p:nvSpPr>
        <p:spPr/>
        <p:txBody>
          <a:bodyPr/>
          <a:lstStyle/>
          <a:p>
            <a:fld id="{85DECC8D-0411-456A-8633-6041DC35F293}" type="datetimeFigureOut">
              <a:rPr lang="ru-RU" smtClean="0"/>
              <a:t>21.04.2020</a:t>
            </a:fld>
            <a:endParaRPr lang="ru-RU"/>
          </a:p>
        </p:txBody>
      </p:sp>
      <p:sp>
        <p:nvSpPr>
          <p:cNvPr id="6" name="Нижний колонтитул 5">
            <a:extLst>
              <a:ext uri="{FF2B5EF4-FFF2-40B4-BE49-F238E27FC236}">
                <a16:creationId xmlns:a16="http://schemas.microsoft.com/office/drawing/2014/main" id="{C2AC06DB-5CE9-4EA3-943A-83F8AD15755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1E2165D-6602-4B38-B856-D6633D52B3E1}"/>
              </a:ext>
            </a:extLst>
          </p:cNvPr>
          <p:cNvSpPr>
            <a:spLocks noGrp="1"/>
          </p:cNvSpPr>
          <p:nvPr>
            <p:ph type="sldNum" sz="quarter" idx="12"/>
          </p:nvPr>
        </p:nvSpPr>
        <p:spPr/>
        <p:txBody>
          <a:bodyPr/>
          <a:lstStyle/>
          <a:p>
            <a:fld id="{E7BD5B2F-743D-4019-83B1-3706218C79C7}" type="slidenum">
              <a:rPr lang="ru-RU" smtClean="0"/>
              <a:t>‹#›</a:t>
            </a:fld>
            <a:endParaRPr lang="ru-RU"/>
          </a:p>
        </p:txBody>
      </p:sp>
    </p:spTree>
    <p:extLst>
      <p:ext uri="{BB962C8B-B14F-4D97-AF65-F5344CB8AC3E}">
        <p14:creationId xmlns:p14="http://schemas.microsoft.com/office/powerpoint/2010/main" val="4204708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811ABA-9B00-4835-A06F-0B8A9C92DF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E628BEF-5653-4F1A-ABFF-A383C590D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7E03E14-63E5-48C6-A303-63C2FD00C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ECC8D-0411-456A-8633-6041DC35F293}" type="datetimeFigureOut">
              <a:rPr lang="ru-RU" smtClean="0"/>
              <a:t>21.04.2020</a:t>
            </a:fld>
            <a:endParaRPr lang="ru-RU"/>
          </a:p>
        </p:txBody>
      </p:sp>
      <p:sp>
        <p:nvSpPr>
          <p:cNvPr id="5" name="Нижний колонтитул 4">
            <a:extLst>
              <a:ext uri="{FF2B5EF4-FFF2-40B4-BE49-F238E27FC236}">
                <a16:creationId xmlns:a16="http://schemas.microsoft.com/office/drawing/2014/main" id="{E8B7D238-8DF6-4003-9862-CA05AC95D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06601C4-056D-4188-914D-572E4FA65A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D5B2F-743D-4019-83B1-3706218C79C7}" type="slidenum">
              <a:rPr lang="ru-RU" smtClean="0"/>
              <a:t>‹#›</a:t>
            </a:fld>
            <a:endParaRPr lang="ru-RU"/>
          </a:p>
        </p:txBody>
      </p:sp>
    </p:spTree>
    <p:extLst>
      <p:ext uri="{BB962C8B-B14F-4D97-AF65-F5344CB8AC3E}">
        <p14:creationId xmlns:p14="http://schemas.microsoft.com/office/powerpoint/2010/main" val="3153750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mailto:iporivaev@g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66B7B5-3C7C-4215-97CB-D0B34D6EB7B2}"/>
              </a:ext>
            </a:extLst>
          </p:cNvPr>
          <p:cNvSpPr>
            <a:spLocks noGrp="1"/>
          </p:cNvSpPr>
          <p:nvPr>
            <p:ph type="ctrTitle"/>
          </p:nvPr>
        </p:nvSpPr>
        <p:spPr>
          <a:xfrm>
            <a:off x="322729" y="1367282"/>
            <a:ext cx="11528611" cy="2387600"/>
          </a:xfrm>
        </p:spPr>
        <p:txBody>
          <a:bodyPr>
            <a:noAutofit/>
          </a:bodyPr>
          <a:lstStyle/>
          <a:p>
            <a:r>
              <a:rPr lang="ru-RU" sz="4000" dirty="0">
                <a:solidFill>
                  <a:srgbClr val="002060"/>
                </a:solidFill>
                <a:latin typeface="Book Antiqua" panose="02040602050305030304" pitchFamily="18" charset="0"/>
              </a:rPr>
              <a:t>Влияние времени отказа конструктивного элемента на результаты расчета зданий и сооружений на прогрессирующее обрушение в прямой динамической постановке</a:t>
            </a:r>
          </a:p>
        </p:txBody>
      </p:sp>
      <p:sp>
        <p:nvSpPr>
          <p:cNvPr id="3" name="Подзаголовок 2">
            <a:extLst>
              <a:ext uri="{FF2B5EF4-FFF2-40B4-BE49-F238E27FC236}">
                <a16:creationId xmlns:a16="http://schemas.microsoft.com/office/drawing/2014/main" id="{50B4C280-0C8C-448E-95F8-2BA8D5455242}"/>
              </a:ext>
            </a:extLst>
          </p:cNvPr>
          <p:cNvSpPr>
            <a:spLocks noGrp="1"/>
          </p:cNvSpPr>
          <p:nvPr>
            <p:ph type="subTitle" idx="1"/>
          </p:nvPr>
        </p:nvSpPr>
        <p:spPr>
          <a:xfrm>
            <a:off x="1524000" y="4431815"/>
            <a:ext cx="9144000" cy="1338049"/>
          </a:xfrm>
        </p:spPr>
        <p:txBody>
          <a:bodyPr/>
          <a:lstStyle/>
          <a:p>
            <a:r>
              <a:rPr lang="ru-RU" dirty="0">
                <a:solidFill>
                  <a:srgbClr val="C00000"/>
                </a:solidFill>
                <a:latin typeface="Georgia" panose="02040502050405020303" pitchFamily="18" charset="0"/>
              </a:rPr>
              <a:t>Порываев И.А.</a:t>
            </a:r>
          </a:p>
          <a:p>
            <a:r>
              <a:rPr lang="ru-RU" dirty="0">
                <a:solidFill>
                  <a:srgbClr val="C00000"/>
                </a:solidFill>
                <a:latin typeface="Georgia" panose="02040502050405020303" pitchFamily="18" charset="0"/>
              </a:rPr>
              <a:t>Уфимский государственный нефтяной технический университет</a:t>
            </a:r>
          </a:p>
        </p:txBody>
      </p:sp>
      <p:sp>
        <p:nvSpPr>
          <p:cNvPr id="4" name="Подзаголовок 2">
            <a:extLst>
              <a:ext uri="{FF2B5EF4-FFF2-40B4-BE49-F238E27FC236}">
                <a16:creationId xmlns:a16="http://schemas.microsoft.com/office/drawing/2014/main" id="{389C91A9-85F5-4AB8-B902-0B7C810DE09A}"/>
              </a:ext>
            </a:extLst>
          </p:cNvPr>
          <p:cNvSpPr txBox="1">
            <a:spLocks/>
          </p:cNvSpPr>
          <p:nvPr/>
        </p:nvSpPr>
        <p:spPr>
          <a:xfrm>
            <a:off x="422597" y="68692"/>
            <a:ext cx="11528611" cy="104228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solidFill>
                  <a:srgbClr val="C00000"/>
                </a:solidFill>
                <a:latin typeface="Georgia" panose="02040502050405020303" pitchFamily="18" charset="0"/>
              </a:rPr>
              <a:t>Международный научно-практический семинар «Расчет и проектирование конструкций в среде </a:t>
            </a:r>
            <a:r>
              <a:rPr lang="en-US" dirty="0">
                <a:solidFill>
                  <a:srgbClr val="C00000"/>
                </a:solidFill>
                <a:latin typeface="Georgia" panose="02040502050405020303" pitchFamily="18" charset="0"/>
              </a:rPr>
              <a:t>SCAD Office 21</a:t>
            </a:r>
            <a:r>
              <a:rPr lang="ru-RU" dirty="0">
                <a:solidFill>
                  <a:srgbClr val="C00000"/>
                </a:solidFill>
                <a:latin typeface="Georgia" panose="02040502050405020303" pitchFamily="18" charset="0"/>
              </a:rPr>
              <a:t>»</a:t>
            </a:r>
            <a:endParaRPr lang="en-US" dirty="0">
              <a:solidFill>
                <a:srgbClr val="C00000"/>
              </a:solidFill>
              <a:latin typeface="Georgia" panose="02040502050405020303" pitchFamily="18" charset="0"/>
            </a:endParaRPr>
          </a:p>
          <a:p>
            <a:r>
              <a:rPr lang="en-US" dirty="0">
                <a:solidFill>
                  <a:srgbClr val="C00000"/>
                </a:solidFill>
                <a:latin typeface="Georgia" panose="02040502050405020303" pitchFamily="18" charset="0"/>
              </a:rPr>
              <a:t>21 </a:t>
            </a:r>
            <a:r>
              <a:rPr lang="ru-RU" dirty="0">
                <a:solidFill>
                  <a:srgbClr val="C00000"/>
                </a:solidFill>
                <a:latin typeface="Georgia" panose="02040502050405020303" pitchFamily="18" charset="0"/>
              </a:rPr>
              <a:t>апреля 2020 г.</a:t>
            </a:r>
          </a:p>
        </p:txBody>
      </p:sp>
    </p:spTree>
    <p:extLst>
      <p:ext uri="{BB962C8B-B14F-4D97-AF65-F5344CB8AC3E}">
        <p14:creationId xmlns:p14="http://schemas.microsoft.com/office/powerpoint/2010/main" val="423747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1</a:t>
            </a:r>
          </a:p>
        </p:txBody>
      </p:sp>
      <p:graphicFrame>
        <p:nvGraphicFramePr>
          <p:cNvPr id="6" name="Диаграмма 5">
            <a:extLst>
              <a:ext uri="{FF2B5EF4-FFF2-40B4-BE49-F238E27FC236}">
                <a16:creationId xmlns:a16="http://schemas.microsoft.com/office/drawing/2014/main" id="{9F26F410-2F47-442A-B878-7DF4F25CD10B}"/>
              </a:ext>
            </a:extLst>
          </p:cNvPr>
          <p:cNvGraphicFramePr>
            <a:graphicFrameLocks/>
          </p:cNvGraphicFramePr>
          <p:nvPr>
            <p:extLst>
              <p:ext uri="{D42A27DB-BD31-4B8C-83A1-F6EECF244321}">
                <p14:modId xmlns:p14="http://schemas.microsoft.com/office/powerpoint/2010/main" val="3724872090"/>
              </p:ext>
            </p:extLst>
          </p:nvPr>
        </p:nvGraphicFramePr>
        <p:xfrm>
          <a:off x="142874" y="846324"/>
          <a:ext cx="7584702" cy="516899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DF4205A-C721-4D01-83A2-897FE1F723A3}"/>
                  </a:ext>
                </a:extLst>
              </p:cNvPr>
              <p:cNvSpPr txBox="1"/>
              <p:nvPr/>
            </p:nvSpPr>
            <p:spPr>
              <a:xfrm>
                <a:off x="7853081" y="1090159"/>
                <a:ext cx="2008095" cy="693844"/>
              </a:xfrm>
              <a:prstGeom prst="rect">
                <a:avLst/>
              </a:prstGeom>
              <a:noFill/>
              <a:ln>
                <a:solidFill>
                  <a:srgbClr val="00206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ru-RU" sz="2400" b="0" i="1" smtClean="0">
                              <a:latin typeface="Cambria Math" panose="02040503050406030204" pitchFamily="18" charset="0"/>
                            </a:rPr>
                            <m:t>отк</m:t>
                          </m:r>
                        </m:sub>
                      </m:sSub>
                      <m:r>
                        <a:rPr lang="ru-RU" sz="2400" b="0" i="1" smtClean="0">
                          <a:latin typeface="Cambria Math" panose="02040503050406030204" pitchFamily="18" charset="0"/>
                          <a:ea typeface="Cambria Math" panose="02040503050406030204" pitchFamily="18" charset="0"/>
                        </a:rPr>
                        <m:t>≤</m:t>
                      </m:r>
                      <m:f>
                        <m:fPr>
                          <m:ctrlPr>
                            <a:rPr lang="ru-RU" sz="2400" b="0" i="1" smtClean="0">
                              <a:latin typeface="Cambria Math" panose="02040503050406030204" pitchFamily="18" charset="0"/>
                              <a:ea typeface="Cambria Math" panose="02040503050406030204" pitchFamily="18" charset="0"/>
                            </a:rPr>
                          </m:ctrlPr>
                        </m:fPr>
                        <m:num>
                          <m:r>
                            <a:rPr lang="ru-RU" sz="2400" b="0" i="1" smtClean="0">
                              <a:latin typeface="Cambria Math" panose="02040503050406030204" pitchFamily="18" charset="0"/>
                              <a:ea typeface="Cambria Math" panose="02040503050406030204" pitchFamily="18" charset="0"/>
                            </a:rPr>
                            <m:t>1</m:t>
                          </m:r>
                        </m:num>
                        <m:den>
                          <m:r>
                            <a:rPr lang="ru-RU" sz="2400" b="0" i="1" smtClean="0">
                              <a:latin typeface="Cambria Math" panose="02040503050406030204" pitchFamily="18" charset="0"/>
                              <a:ea typeface="Cambria Math" panose="02040503050406030204" pitchFamily="18" charset="0"/>
                            </a:rPr>
                            <m:t>10</m:t>
                          </m:r>
                        </m:den>
                      </m:f>
                      <m:sSub>
                        <m:sSubPr>
                          <m:ctrlPr>
                            <a:rPr lang="ru-RU" sz="2400" i="1">
                              <a:latin typeface="Cambria Math" panose="02040503050406030204" pitchFamily="18" charset="0"/>
                              <a:ea typeface="Cambria Math" panose="02040503050406030204" pitchFamily="18" charset="0"/>
                            </a:rPr>
                          </m:ctrlPr>
                        </m:sSubPr>
                        <m:e>
                          <m:r>
                            <a:rPr lang="ru-RU" sz="2400" i="1">
                              <a:latin typeface="Cambria Math" panose="02040503050406030204" pitchFamily="18" charset="0"/>
                              <a:ea typeface="Cambria Math" panose="02040503050406030204" pitchFamily="18" charset="0"/>
                            </a:rPr>
                            <m:t>Т</m:t>
                          </m:r>
                        </m:e>
                        <m:sub>
                          <m:r>
                            <a:rPr lang="ru-RU" sz="2400" i="1">
                              <a:latin typeface="Cambria Math" panose="02040503050406030204" pitchFamily="18" charset="0"/>
                              <a:ea typeface="Cambria Math" panose="02040503050406030204" pitchFamily="18" charset="0"/>
                            </a:rPr>
                            <m:t>повр</m:t>
                          </m:r>
                        </m:sub>
                      </m:sSub>
                    </m:oMath>
                  </m:oMathPara>
                </a14:m>
                <a:endParaRPr lang="ru-RU" sz="2400" dirty="0">
                  <a:latin typeface="Garamond" panose="02020404030301010803" pitchFamily="18" charset="0"/>
                </a:endParaRPr>
              </a:p>
            </p:txBody>
          </p:sp>
        </mc:Choice>
        <mc:Fallback xmlns="">
          <p:sp>
            <p:nvSpPr>
              <p:cNvPr id="2" name="TextBox 1">
                <a:extLst>
                  <a:ext uri="{FF2B5EF4-FFF2-40B4-BE49-F238E27FC236}">
                    <a16:creationId xmlns:a16="http://schemas.microsoft.com/office/drawing/2014/main" id="{DDF4205A-C721-4D01-83A2-897FE1F723A3}"/>
                  </a:ext>
                </a:extLst>
              </p:cNvPr>
              <p:cNvSpPr txBox="1">
                <a:spLocks noRot="1" noChangeAspect="1" noMove="1" noResize="1" noEditPoints="1" noAdjustHandles="1" noChangeArrowheads="1" noChangeShapeType="1" noTextEdit="1"/>
              </p:cNvSpPr>
              <p:nvPr/>
            </p:nvSpPr>
            <p:spPr>
              <a:xfrm>
                <a:off x="7853081" y="1090159"/>
                <a:ext cx="2008095" cy="693844"/>
              </a:xfrm>
              <a:prstGeom prst="rect">
                <a:avLst/>
              </a:prstGeom>
              <a:blipFill>
                <a:blip r:embed="rId3"/>
                <a:stretch>
                  <a:fillRect/>
                </a:stretch>
              </a:blipFill>
              <a:ln>
                <a:solidFill>
                  <a:srgbClr val="00206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6955F2-C82E-4F3C-9B90-384B2A35F5DC}"/>
                  </a:ext>
                </a:extLst>
              </p:cNvPr>
              <p:cNvSpPr txBox="1"/>
              <p:nvPr/>
            </p:nvSpPr>
            <p:spPr>
              <a:xfrm>
                <a:off x="10408023" y="1241610"/>
                <a:ext cx="977191" cy="390941"/>
              </a:xfrm>
              <a:prstGeom prst="rect">
                <a:avLst/>
              </a:prstGeom>
              <a:noFill/>
              <a:ln>
                <a:solidFill>
                  <a:srgbClr val="00206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b="0" i="1" smtClean="0">
                              <a:latin typeface="Cambria Math" panose="02040503050406030204" pitchFamily="18" charset="0"/>
                            </a:rPr>
                          </m:ctrlPr>
                        </m:sSubPr>
                        <m:e>
                          <m:r>
                            <a:rPr lang="ru-RU" sz="2400" b="0" i="1" smtClean="0">
                              <a:latin typeface="Cambria Math" panose="02040503050406030204" pitchFamily="18" charset="0"/>
                            </a:rPr>
                            <m:t>К</m:t>
                          </m:r>
                        </m:e>
                        <m:sub>
                          <m:r>
                            <a:rPr lang="ru-RU" sz="2400" b="0" i="1" smtClean="0">
                              <a:latin typeface="Cambria Math" panose="02040503050406030204" pitchFamily="18" charset="0"/>
                            </a:rPr>
                            <m:t>д</m:t>
                          </m:r>
                        </m:sub>
                      </m:sSub>
                      <m:r>
                        <a:rPr lang="ru-RU" sz="2400" b="0" i="1" smtClean="0">
                          <a:latin typeface="Cambria Math" panose="02040503050406030204" pitchFamily="18" charset="0"/>
                        </a:rPr>
                        <m:t>=2</m:t>
                      </m:r>
                    </m:oMath>
                  </m:oMathPara>
                </a14:m>
                <a:endParaRPr lang="ru-RU" sz="1600" dirty="0"/>
              </a:p>
            </p:txBody>
          </p:sp>
        </mc:Choice>
        <mc:Fallback xmlns="">
          <p:sp>
            <p:nvSpPr>
              <p:cNvPr id="4" name="TextBox 3">
                <a:extLst>
                  <a:ext uri="{FF2B5EF4-FFF2-40B4-BE49-F238E27FC236}">
                    <a16:creationId xmlns:a16="http://schemas.microsoft.com/office/drawing/2014/main" id="{886955F2-C82E-4F3C-9B90-384B2A35F5DC}"/>
                  </a:ext>
                </a:extLst>
              </p:cNvPr>
              <p:cNvSpPr txBox="1">
                <a:spLocks noRot="1" noChangeAspect="1" noMove="1" noResize="1" noEditPoints="1" noAdjustHandles="1" noChangeArrowheads="1" noChangeShapeType="1" noTextEdit="1"/>
              </p:cNvSpPr>
              <p:nvPr/>
            </p:nvSpPr>
            <p:spPr>
              <a:xfrm>
                <a:off x="10408023" y="1241610"/>
                <a:ext cx="977191" cy="390941"/>
              </a:xfrm>
              <a:prstGeom prst="rect">
                <a:avLst/>
              </a:prstGeom>
              <a:blipFill>
                <a:blip r:embed="rId4"/>
                <a:stretch>
                  <a:fillRect l="-6135" r="-6135" b="-16667"/>
                </a:stretch>
              </a:blipFill>
              <a:ln>
                <a:solidFill>
                  <a:srgbClr val="00206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3DE7FD5-4C71-44BE-8FD4-E59C08740956}"/>
                  </a:ext>
                </a:extLst>
              </p:cNvPr>
              <p:cNvSpPr txBox="1"/>
              <p:nvPr/>
            </p:nvSpPr>
            <p:spPr>
              <a:xfrm>
                <a:off x="8399930" y="2252484"/>
                <a:ext cx="3343834" cy="693844"/>
              </a:xfrm>
              <a:prstGeom prst="rect">
                <a:avLst/>
              </a:prstGeom>
              <a:noFill/>
              <a:ln>
                <a:solidFill>
                  <a:srgbClr val="00206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b="0" i="1" smtClean="0">
                              <a:latin typeface="Cambria Math" panose="02040503050406030204" pitchFamily="18" charset="0"/>
                            </a:rPr>
                          </m:ctrlPr>
                        </m:sSubPr>
                        <m:e>
                          <m:sSub>
                            <m:sSubPr>
                              <m:ctrlPr>
                                <a:rPr lang="ru-RU" sz="2400" b="0" i="1" smtClean="0">
                                  <a:latin typeface="Cambria Math" panose="02040503050406030204" pitchFamily="18" charset="0"/>
                                </a:rPr>
                              </m:ctrlPr>
                            </m:sSubPr>
                            <m:e>
                              <m:r>
                                <a:rPr lang="ru-RU" sz="2400" b="0" i="1" smtClean="0">
                                  <a:latin typeface="Cambria Math" panose="02040503050406030204" pitchFamily="18" charset="0"/>
                                </a:rPr>
                                <m:t>Т</m:t>
                              </m:r>
                            </m:e>
                            <m:sub>
                              <m:r>
                                <a:rPr lang="ru-RU" sz="2400" b="0" i="1" smtClean="0">
                                  <a:latin typeface="Cambria Math" panose="02040503050406030204" pitchFamily="18" charset="0"/>
                                </a:rPr>
                                <m:t>повр</m:t>
                              </m:r>
                            </m:sub>
                          </m:sSub>
                          <m:r>
                            <a:rPr lang="ru-RU" sz="2400" b="0" i="1" smtClean="0">
                              <a:latin typeface="Cambria Math" panose="02040503050406030204" pitchFamily="18" charset="0"/>
                              <a:ea typeface="Cambria Math" panose="02040503050406030204" pitchFamily="18" charset="0"/>
                            </a:rPr>
                            <m:t>&gt;</m:t>
                          </m:r>
                          <m:r>
                            <a:rPr lang="en-US" sz="2400" b="0" i="1" smtClean="0">
                              <a:latin typeface="Cambria Math" panose="02040503050406030204" pitchFamily="18" charset="0"/>
                            </a:rPr>
                            <m:t>𝑇</m:t>
                          </m:r>
                        </m:e>
                        <m:sub>
                          <m:r>
                            <a:rPr lang="ru-RU" sz="2400" b="0" i="1" smtClean="0">
                              <a:latin typeface="Cambria Math" panose="02040503050406030204" pitchFamily="18" charset="0"/>
                            </a:rPr>
                            <m:t>отк</m:t>
                          </m:r>
                        </m:sub>
                      </m:sSub>
                      <m:r>
                        <a:rPr lang="ru-RU" sz="2400" i="1">
                          <a:latin typeface="Cambria Math" panose="02040503050406030204" pitchFamily="18" charset="0"/>
                          <a:ea typeface="Cambria Math" panose="02040503050406030204" pitchFamily="18" charset="0"/>
                        </a:rPr>
                        <m:t>&gt;</m:t>
                      </m:r>
                      <m:f>
                        <m:fPr>
                          <m:ctrlPr>
                            <a:rPr lang="ru-RU" sz="2400" b="0" i="1" smtClean="0">
                              <a:latin typeface="Cambria Math" panose="02040503050406030204" pitchFamily="18" charset="0"/>
                              <a:ea typeface="Cambria Math" panose="02040503050406030204" pitchFamily="18" charset="0"/>
                            </a:rPr>
                          </m:ctrlPr>
                        </m:fPr>
                        <m:num>
                          <m:r>
                            <a:rPr lang="ru-RU" sz="2400" b="0" i="1" smtClean="0">
                              <a:latin typeface="Cambria Math" panose="02040503050406030204" pitchFamily="18" charset="0"/>
                              <a:ea typeface="Cambria Math" panose="02040503050406030204" pitchFamily="18" charset="0"/>
                            </a:rPr>
                            <m:t>1</m:t>
                          </m:r>
                        </m:num>
                        <m:den>
                          <m:r>
                            <a:rPr lang="ru-RU" sz="2400" b="0" i="1" smtClean="0">
                              <a:latin typeface="Cambria Math" panose="02040503050406030204" pitchFamily="18" charset="0"/>
                              <a:ea typeface="Cambria Math" panose="02040503050406030204" pitchFamily="18" charset="0"/>
                            </a:rPr>
                            <m:t>10</m:t>
                          </m:r>
                        </m:den>
                      </m:f>
                      <m:sSub>
                        <m:sSubPr>
                          <m:ctrlPr>
                            <a:rPr lang="ru-RU" sz="2400" i="1">
                              <a:latin typeface="Cambria Math" panose="02040503050406030204" pitchFamily="18" charset="0"/>
                              <a:ea typeface="Cambria Math" panose="02040503050406030204" pitchFamily="18" charset="0"/>
                            </a:rPr>
                          </m:ctrlPr>
                        </m:sSubPr>
                        <m:e>
                          <m:r>
                            <a:rPr lang="ru-RU" sz="2400" i="1">
                              <a:latin typeface="Cambria Math" panose="02040503050406030204" pitchFamily="18" charset="0"/>
                              <a:ea typeface="Cambria Math" panose="02040503050406030204" pitchFamily="18" charset="0"/>
                            </a:rPr>
                            <m:t>Т</m:t>
                          </m:r>
                        </m:e>
                        <m:sub>
                          <m:r>
                            <a:rPr lang="ru-RU" sz="2400" i="1">
                              <a:latin typeface="Cambria Math" panose="02040503050406030204" pitchFamily="18" charset="0"/>
                              <a:ea typeface="Cambria Math" panose="02040503050406030204" pitchFamily="18" charset="0"/>
                            </a:rPr>
                            <m:t>повр</m:t>
                          </m:r>
                        </m:sub>
                      </m:sSub>
                    </m:oMath>
                  </m:oMathPara>
                </a14:m>
                <a:endParaRPr lang="ru-RU" sz="2400" dirty="0">
                  <a:latin typeface="Garamond" panose="02020404030301010803" pitchFamily="18" charset="0"/>
                </a:endParaRPr>
              </a:p>
            </p:txBody>
          </p:sp>
        </mc:Choice>
        <mc:Fallback xmlns="">
          <p:sp>
            <p:nvSpPr>
              <p:cNvPr id="8" name="TextBox 7">
                <a:extLst>
                  <a:ext uri="{FF2B5EF4-FFF2-40B4-BE49-F238E27FC236}">
                    <a16:creationId xmlns:a16="http://schemas.microsoft.com/office/drawing/2014/main" id="{A3DE7FD5-4C71-44BE-8FD4-E59C08740956}"/>
                  </a:ext>
                </a:extLst>
              </p:cNvPr>
              <p:cNvSpPr txBox="1">
                <a:spLocks noRot="1" noChangeAspect="1" noMove="1" noResize="1" noEditPoints="1" noAdjustHandles="1" noChangeArrowheads="1" noChangeShapeType="1" noTextEdit="1"/>
              </p:cNvSpPr>
              <p:nvPr/>
            </p:nvSpPr>
            <p:spPr>
              <a:xfrm>
                <a:off x="8399930" y="2252484"/>
                <a:ext cx="3343834" cy="693844"/>
              </a:xfrm>
              <a:prstGeom prst="rect">
                <a:avLst/>
              </a:prstGeom>
              <a:blipFill>
                <a:blip r:embed="rId5"/>
                <a:stretch>
                  <a:fillRect/>
                </a:stretch>
              </a:blipFill>
              <a:ln>
                <a:solidFill>
                  <a:srgbClr val="00206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ABD5D9-C2D1-4FF8-A6F6-94688CAA8509}"/>
                  </a:ext>
                </a:extLst>
              </p:cNvPr>
              <p:cNvSpPr txBox="1"/>
              <p:nvPr/>
            </p:nvSpPr>
            <p:spPr>
              <a:xfrm>
                <a:off x="9296602" y="3155702"/>
                <a:ext cx="1550489" cy="390941"/>
              </a:xfrm>
              <a:prstGeom prst="rect">
                <a:avLst/>
              </a:prstGeom>
              <a:noFill/>
              <a:ln>
                <a:solidFill>
                  <a:srgbClr val="00206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sz="2400" b="0" i="1" smtClean="0">
                          <a:latin typeface="Cambria Math" panose="02040503050406030204" pitchFamily="18" charset="0"/>
                        </a:rPr>
                        <m:t>2</m:t>
                      </m:r>
                      <m:r>
                        <a:rPr lang="ru-RU" sz="2400" b="0" i="1" smtClean="0">
                          <a:latin typeface="Cambria Math" panose="02040503050406030204" pitchFamily="18" charset="0"/>
                          <a:ea typeface="Cambria Math" panose="02040503050406030204" pitchFamily="18" charset="0"/>
                        </a:rPr>
                        <m:t>&gt;</m:t>
                      </m:r>
                      <m:sSub>
                        <m:sSubPr>
                          <m:ctrlPr>
                            <a:rPr lang="ru-RU" sz="2400" b="0" i="1" smtClean="0">
                              <a:latin typeface="Cambria Math" panose="02040503050406030204" pitchFamily="18" charset="0"/>
                              <a:ea typeface="Cambria Math" panose="02040503050406030204" pitchFamily="18" charset="0"/>
                            </a:rPr>
                          </m:ctrlPr>
                        </m:sSubPr>
                        <m:e>
                          <m:r>
                            <a:rPr lang="ru-RU" sz="2400" b="0" i="1" smtClean="0">
                              <a:latin typeface="Cambria Math" panose="02040503050406030204" pitchFamily="18" charset="0"/>
                              <a:ea typeface="Cambria Math" panose="02040503050406030204" pitchFamily="18" charset="0"/>
                            </a:rPr>
                            <m:t>К</m:t>
                          </m:r>
                        </m:e>
                        <m:sub>
                          <m:r>
                            <a:rPr lang="ru-RU" sz="2400" b="0" i="1" smtClean="0">
                              <a:latin typeface="Cambria Math" panose="02040503050406030204" pitchFamily="18" charset="0"/>
                              <a:ea typeface="Cambria Math" panose="02040503050406030204" pitchFamily="18" charset="0"/>
                            </a:rPr>
                            <m:t>д</m:t>
                          </m:r>
                        </m:sub>
                      </m:sSub>
                      <m:r>
                        <a:rPr lang="ru-RU" sz="2400" i="1">
                          <a:latin typeface="Cambria Math" panose="02040503050406030204" pitchFamily="18" charset="0"/>
                          <a:ea typeface="Cambria Math" panose="02040503050406030204" pitchFamily="18" charset="0"/>
                        </a:rPr>
                        <m:t>&gt;</m:t>
                      </m:r>
                      <m:r>
                        <a:rPr lang="ru-RU" sz="2400" b="0" i="1" smtClean="0">
                          <a:latin typeface="Cambria Math" panose="02040503050406030204" pitchFamily="18" charset="0"/>
                          <a:ea typeface="Cambria Math" panose="02040503050406030204" pitchFamily="18" charset="0"/>
                        </a:rPr>
                        <m:t>1</m:t>
                      </m:r>
                    </m:oMath>
                  </m:oMathPara>
                </a14:m>
                <a:endParaRPr lang="ru-RU" sz="2400" dirty="0"/>
              </a:p>
            </p:txBody>
          </p:sp>
        </mc:Choice>
        <mc:Fallback xmlns="">
          <p:sp>
            <p:nvSpPr>
              <p:cNvPr id="7" name="TextBox 6">
                <a:extLst>
                  <a:ext uri="{FF2B5EF4-FFF2-40B4-BE49-F238E27FC236}">
                    <a16:creationId xmlns:a16="http://schemas.microsoft.com/office/drawing/2014/main" id="{F3ABD5D9-C2D1-4FF8-A6F6-94688CAA8509}"/>
                  </a:ext>
                </a:extLst>
              </p:cNvPr>
              <p:cNvSpPr txBox="1">
                <a:spLocks noRot="1" noChangeAspect="1" noMove="1" noResize="1" noEditPoints="1" noAdjustHandles="1" noChangeArrowheads="1" noChangeShapeType="1" noTextEdit="1"/>
              </p:cNvSpPr>
              <p:nvPr/>
            </p:nvSpPr>
            <p:spPr>
              <a:xfrm>
                <a:off x="9296602" y="3155702"/>
                <a:ext cx="1550489" cy="390941"/>
              </a:xfrm>
              <a:prstGeom prst="rect">
                <a:avLst/>
              </a:prstGeom>
              <a:blipFill>
                <a:blip r:embed="rId6"/>
                <a:stretch>
                  <a:fillRect l="-3516" r="-4297" b="-16667"/>
                </a:stretch>
              </a:blipFill>
              <a:ln>
                <a:solidFill>
                  <a:srgbClr val="00206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C46DE15-403A-42F2-AC8E-D12C4D5E1980}"/>
                  </a:ext>
                </a:extLst>
              </p:cNvPr>
              <p:cNvSpPr txBox="1"/>
              <p:nvPr/>
            </p:nvSpPr>
            <p:spPr>
              <a:xfrm>
                <a:off x="8265460" y="4305404"/>
                <a:ext cx="3343834" cy="402482"/>
              </a:xfrm>
              <a:prstGeom prst="rect">
                <a:avLst/>
              </a:prstGeom>
              <a:noFill/>
              <a:ln>
                <a:solidFill>
                  <a:srgbClr val="00206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b="0" i="1" smtClean="0">
                              <a:latin typeface="Cambria Math" panose="02040503050406030204" pitchFamily="18" charset="0"/>
                            </a:rPr>
                          </m:ctrlPr>
                        </m:sSubPr>
                        <m:e>
                          <m:sSub>
                            <m:sSubPr>
                              <m:ctrlPr>
                                <a:rPr lang="ru-RU" sz="2400" b="0" i="1" smtClean="0">
                                  <a:latin typeface="Cambria Math" panose="02040503050406030204" pitchFamily="18" charset="0"/>
                                </a:rPr>
                              </m:ctrlPr>
                            </m:sSubPr>
                            <m:e>
                              <m:r>
                                <a:rPr lang="ru-RU" sz="2400" b="0" i="1" smtClean="0">
                                  <a:latin typeface="Cambria Math" panose="02040503050406030204" pitchFamily="18" charset="0"/>
                                </a:rPr>
                                <m:t>Т</m:t>
                              </m:r>
                            </m:e>
                            <m:sub>
                              <m:r>
                                <a:rPr lang="ru-RU" sz="2400" b="0" i="1" smtClean="0">
                                  <a:latin typeface="Cambria Math" panose="02040503050406030204" pitchFamily="18" charset="0"/>
                                </a:rPr>
                                <m:t>повр</m:t>
                              </m:r>
                            </m:sub>
                          </m:sSub>
                          <m:r>
                            <a:rPr lang="ru-RU"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𝑇</m:t>
                          </m:r>
                        </m:e>
                        <m:sub>
                          <m:r>
                            <a:rPr lang="ru-RU" sz="2400" b="0" i="1" smtClean="0">
                              <a:latin typeface="Cambria Math" panose="02040503050406030204" pitchFamily="18" charset="0"/>
                            </a:rPr>
                            <m:t>отк</m:t>
                          </m:r>
                        </m:sub>
                      </m:sSub>
                    </m:oMath>
                  </m:oMathPara>
                </a14:m>
                <a:endParaRPr lang="ru-RU" sz="2400" dirty="0">
                  <a:latin typeface="Garamond" panose="02020404030301010803" pitchFamily="18" charset="0"/>
                </a:endParaRPr>
              </a:p>
            </p:txBody>
          </p:sp>
        </mc:Choice>
        <mc:Fallback xmlns="">
          <p:sp>
            <p:nvSpPr>
              <p:cNvPr id="10" name="TextBox 9">
                <a:extLst>
                  <a:ext uri="{FF2B5EF4-FFF2-40B4-BE49-F238E27FC236}">
                    <a16:creationId xmlns:a16="http://schemas.microsoft.com/office/drawing/2014/main" id="{4C46DE15-403A-42F2-AC8E-D12C4D5E1980}"/>
                  </a:ext>
                </a:extLst>
              </p:cNvPr>
              <p:cNvSpPr txBox="1">
                <a:spLocks noRot="1" noChangeAspect="1" noMove="1" noResize="1" noEditPoints="1" noAdjustHandles="1" noChangeArrowheads="1" noChangeShapeType="1" noTextEdit="1"/>
              </p:cNvSpPr>
              <p:nvPr/>
            </p:nvSpPr>
            <p:spPr>
              <a:xfrm>
                <a:off x="8265460" y="4305404"/>
                <a:ext cx="3343834" cy="402482"/>
              </a:xfrm>
              <a:prstGeom prst="rect">
                <a:avLst/>
              </a:prstGeom>
              <a:blipFill>
                <a:blip r:embed="rId7"/>
                <a:stretch>
                  <a:fillRect b="-19118"/>
                </a:stretch>
              </a:blipFill>
              <a:ln>
                <a:solidFill>
                  <a:srgbClr val="002060"/>
                </a:solid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D7EAA86-7ED4-47A2-91D2-F50FE4331C82}"/>
                  </a:ext>
                </a:extLst>
              </p:cNvPr>
              <p:cNvSpPr txBox="1"/>
              <p:nvPr/>
            </p:nvSpPr>
            <p:spPr>
              <a:xfrm>
                <a:off x="9430832" y="4938577"/>
                <a:ext cx="977191" cy="390941"/>
              </a:xfrm>
              <a:prstGeom prst="rect">
                <a:avLst/>
              </a:prstGeom>
              <a:noFill/>
              <a:ln>
                <a:solidFill>
                  <a:srgbClr val="00206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b="0" i="1" smtClean="0">
                              <a:latin typeface="Cambria Math" panose="02040503050406030204" pitchFamily="18" charset="0"/>
                            </a:rPr>
                          </m:ctrlPr>
                        </m:sSubPr>
                        <m:e>
                          <m:r>
                            <a:rPr lang="ru-RU" sz="2400" b="0" i="1" smtClean="0">
                              <a:latin typeface="Cambria Math" panose="02040503050406030204" pitchFamily="18" charset="0"/>
                            </a:rPr>
                            <m:t>К</m:t>
                          </m:r>
                        </m:e>
                        <m:sub>
                          <m:r>
                            <a:rPr lang="ru-RU" sz="2400" b="0" i="1" smtClean="0">
                              <a:latin typeface="Cambria Math" panose="02040503050406030204" pitchFamily="18" charset="0"/>
                            </a:rPr>
                            <m:t>д</m:t>
                          </m:r>
                        </m:sub>
                      </m:sSub>
                      <m:r>
                        <a:rPr lang="ru-RU" sz="2400" b="0" i="1" smtClean="0">
                          <a:latin typeface="Cambria Math" panose="02040503050406030204" pitchFamily="18" charset="0"/>
                        </a:rPr>
                        <m:t>=1</m:t>
                      </m:r>
                    </m:oMath>
                  </m:oMathPara>
                </a14:m>
                <a:endParaRPr lang="ru-RU" sz="1600" dirty="0"/>
              </a:p>
            </p:txBody>
          </p:sp>
        </mc:Choice>
        <mc:Fallback xmlns="">
          <p:sp>
            <p:nvSpPr>
              <p:cNvPr id="11" name="TextBox 10">
                <a:extLst>
                  <a:ext uri="{FF2B5EF4-FFF2-40B4-BE49-F238E27FC236}">
                    <a16:creationId xmlns:a16="http://schemas.microsoft.com/office/drawing/2014/main" id="{7D7EAA86-7ED4-47A2-91D2-F50FE4331C82}"/>
                  </a:ext>
                </a:extLst>
              </p:cNvPr>
              <p:cNvSpPr txBox="1">
                <a:spLocks noRot="1" noChangeAspect="1" noMove="1" noResize="1" noEditPoints="1" noAdjustHandles="1" noChangeArrowheads="1" noChangeShapeType="1" noTextEdit="1"/>
              </p:cNvSpPr>
              <p:nvPr/>
            </p:nvSpPr>
            <p:spPr>
              <a:xfrm>
                <a:off x="9430832" y="4938577"/>
                <a:ext cx="977191" cy="390941"/>
              </a:xfrm>
              <a:prstGeom prst="rect">
                <a:avLst/>
              </a:prstGeom>
              <a:blipFill>
                <a:blip r:embed="rId8"/>
                <a:stretch>
                  <a:fillRect l="-6173" r="-6790" b="-18182"/>
                </a:stretch>
              </a:blipFill>
              <a:ln>
                <a:solidFill>
                  <a:srgbClr val="002060"/>
                </a:solidFill>
              </a:ln>
            </p:spPr>
            <p:txBody>
              <a:bodyPr/>
              <a:lstStyle/>
              <a:p>
                <a:r>
                  <a:rPr lang="ru-RU">
                    <a:noFill/>
                  </a:rPr>
                  <a:t> </a:t>
                </a:r>
              </a:p>
            </p:txBody>
          </p:sp>
        </mc:Fallback>
      </mc:AlternateContent>
    </p:spTree>
    <p:extLst>
      <p:ext uri="{BB962C8B-B14F-4D97-AF65-F5344CB8AC3E}">
        <p14:creationId xmlns:p14="http://schemas.microsoft.com/office/powerpoint/2010/main" val="400976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a:t>
            </a:r>
            <a:r>
              <a:rPr lang="en-US" sz="3200" dirty="0">
                <a:solidFill>
                  <a:srgbClr val="002060"/>
                </a:solidFill>
                <a:latin typeface="Book Antiqua" panose="02040602050305030304" pitchFamily="18" charset="0"/>
              </a:rPr>
              <a:t>2</a:t>
            </a:r>
            <a:endParaRPr lang="ru-RU" sz="3200" dirty="0">
              <a:solidFill>
                <a:srgbClr val="002060"/>
              </a:solidFill>
              <a:latin typeface="Book Antiqua" panose="02040602050305030304" pitchFamily="18" charset="0"/>
            </a:endParaRPr>
          </a:p>
        </p:txBody>
      </p:sp>
      <p:pic>
        <p:nvPicPr>
          <p:cNvPr id="2" name="Рисунок 1">
            <a:extLst>
              <a:ext uri="{FF2B5EF4-FFF2-40B4-BE49-F238E27FC236}">
                <a16:creationId xmlns:a16="http://schemas.microsoft.com/office/drawing/2014/main" id="{AF39CB61-C4FE-44A2-8AFC-4573413A782A}"/>
              </a:ext>
            </a:extLst>
          </p:cNvPr>
          <p:cNvPicPr>
            <a:picLocks noChangeAspect="1"/>
          </p:cNvPicPr>
          <p:nvPr/>
        </p:nvPicPr>
        <p:blipFill>
          <a:blip r:embed="rId2"/>
          <a:stretch>
            <a:fillRect/>
          </a:stretch>
        </p:blipFill>
        <p:spPr>
          <a:xfrm>
            <a:off x="127707" y="493060"/>
            <a:ext cx="2561207" cy="2520000"/>
          </a:xfrm>
          <a:prstGeom prst="rect">
            <a:avLst/>
          </a:prstGeom>
        </p:spPr>
      </p:pic>
      <p:pic>
        <p:nvPicPr>
          <p:cNvPr id="3" name="Рисунок 2">
            <a:extLst>
              <a:ext uri="{FF2B5EF4-FFF2-40B4-BE49-F238E27FC236}">
                <a16:creationId xmlns:a16="http://schemas.microsoft.com/office/drawing/2014/main" id="{BFA4F163-8F32-4615-AD72-379EF64C93B1}"/>
              </a:ext>
            </a:extLst>
          </p:cNvPr>
          <p:cNvPicPr>
            <a:picLocks noChangeAspect="1"/>
          </p:cNvPicPr>
          <p:nvPr/>
        </p:nvPicPr>
        <p:blipFill>
          <a:blip r:embed="rId3"/>
          <a:stretch>
            <a:fillRect/>
          </a:stretch>
        </p:blipFill>
        <p:spPr>
          <a:xfrm>
            <a:off x="3756030" y="606348"/>
            <a:ext cx="2688850" cy="2520000"/>
          </a:xfrm>
          <a:prstGeom prst="rect">
            <a:avLst/>
          </a:prstGeom>
        </p:spPr>
      </p:pic>
      <p:pic>
        <p:nvPicPr>
          <p:cNvPr id="4" name="Рисунок 3">
            <a:extLst>
              <a:ext uri="{FF2B5EF4-FFF2-40B4-BE49-F238E27FC236}">
                <a16:creationId xmlns:a16="http://schemas.microsoft.com/office/drawing/2014/main" id="{896CBF1D-CDC8-4C81-8346-E0BE6361F5B2}"/>
              </a:ext>
            </a:extLst>
          </p:cNvPr>
          <p:cNvPicPr>
            <a:picLocks noChangeAspect="1"/>
          </p:cNvPicPr>
          <p:nvPr/>
        </p:nvPicPr>
        <p:blipFill>
          <a:blip r:embed="rId4"/>
          <a:stretch>
            <a:fillRect/>
          </a:stretch>
        </p:blipFill>
        <p:spPr>
          <a:xfrm>
            <a:off x="6572138" y="606348"/>
            <a:ext cx="2580454" cy="2520000"/>
          </a:xfrm>
          <a:prstGeom prst="rect">
            <a:avLst/>
          </a:prstGeom>
        </p:spPr>
      </p:pic>
      <p:pic>
        <p:nvPicPr>
          <p:cNvPr id="5" name="Рисунок 4">
            <a:extLst>
              <a:ext uri="{FF2B5EF4-FFF2-40B4-BE49-F238E27FC236}">
                <a16:creationId xmlns:a16="http://schemas.microsoft.com/office/drawing/2014/main" id="{B3B6A1D1-FBAC-4F2E-BF28-A7649393CCB9}"/>
              </a:ext>
            </a:extLst>
          </p:cNvPr>
          <p:cNvPicPr>
            <a:picLocks noChangeAspect="1"/>
          </p:cNvPicPr>
          <p:nvPr/>
        </p:nvPicPr>
        <p:blipFill>
          <a:blip r:embed="rId5"/>
          <a:stretch>
            <a:fillRect/>
          </a:stretch>
        </p:blipFill>
        <p:spPr>
          <a:xfrm>
            <a:off x="9426666" y="606348"/>
            <a:ext cx="2497268" cy="2520000"/>
          </a:xfrm>
          <a:prstGeom prst="rect">
            <a:avLst/>
          </a:prstGeom>
        </p:spPr>
      </p:pic>
      <p:sp>
        <p:nvSpPr>
          <p:cNvPr id="8" name="Прямоугольник 7">
            <a:extLst>
              <a:ext uri="{FF2B5EF4-FFF2-40B4-BE49-F238E27FC236}">
                <a16:creationId xmlns:a16="http://schemas.microsoft.com/office/drawing/2014/main" id="{0F2E024F-D0A5-4FCE-AF12-F619FAD7983B}"/>
              </a:ext>
            </a:extLst>
          </p:cNvPr>
          <p:cNvSpPr/>
          <p:nvPr/>
        </p:nvSpPr>
        <p:spPr>
          <a:xfrm>
            <a:off x="4354680" y="1648961"/>
            <a:ext cx="1906405" cy="461665"/>
          </a:xfrm>
          <a:prstGeom prst="rect">
            <a:avLst/>
          </a:prstGeom>
          <a:noFill/>
        </p:spPr>
        <p:txBody>
          <a:bodyPr wrap="square" lIns="91440" tIns="45720" rIns="91440" bIns="45720">
            <a:spAutoFit/>
          </a:bodyPr>
          <a:lstStyle/>
          <a:p>
            <a:pPr algn="ctr"/>
            <a:r>
              <a:rPr lang="ru-RU" sz="2400" b="0" i="1" cap="none" spc="0" dirty="0">
                <a:ln w="0"/>
                <a:solidFill>
                  <a:srgbClr val="FF0000"/>
                </a:solidFill>
                <a:effectLst>
                  <a:outerShdw blurRad="38100" dist="25400" dir="5400000" algn="ctr" rotWithShape="0">
                    <a:srgbClr val="6E747A">
                      <a:alpha val="43000"/>
                    </a:srgbClr>
                  </a:outerShdw>
                </a:effectLst>
              </a:rPr>
              <a:t>Т</a:t>
            </a:r>
            <a:r>
              <a:rPr lang="ru-RU" sz="2400" b="0" i="1" cap="none" spc="0" baseline="-25000" dirty="0">
                <a:ln w="0"/>
                <a:solidFill>
                  <a:srgbClr val="FF0000"/>
                </a:solidFill>
                <a:effectLst>
                  <a:outerShdw blurRad="38100" dist="25400" dir="5400000" algn="ctr" rotWithShape="0">
                    <a:srgbClr val="6E747A">
                      <a:alpha val="43000"/>
                    </a:srgbClr>
                  </a:outerShdw>
                </a:effectLst>
              </a:rPr>
              <a:t>1</a:t>
            </a:r>
            <a:r>
              <a:rPr lang="ru-RU" sz="2400" b="0" i="1" cap="none" spc="0" dirty="0">
                <a:ln w="0"/>
                <a:solidFill>
                  <a:srgbClr val="FF0000"/>
                </a:solidFill>
                <a:effectLst>
                  <a:outerShdw blurRad="38100" dist="25400" dir="5400000" algn="ctr" rotWithShape="0">
                    <a:srgbClr val="6E747A">
                      <a:alpha val="43000"/>
                    </a:srgbClr>
                  </a:outerShdw>
                </a:effectLst>
              </a:rPr>
              <a:t> =0,</a:t>
            </a:r>
            <a:r>
              <a:rPr lang="en-US" sz="2400" b="0" i="1" cap="none" spc="0" dirty="0">
                <a:ln w="0"/>
                <a:solidFill>
                  <a:srgbClr val="FF0000"/>
                </a:solidFill>
                <a:effectLst>
                  <a:outerShdw blurRad="38100" dist="25400" dir="5400000" algn="ctr" rotWithShape="0">
                    <a:srgbClr val="6E747A">
                      <a:alpha val="43000"/>
                    </a:srgbClr>
                  </a:outerShdw>
                </a:effectLst>
              </a:rPr>
              <a:t>58</a:t>
            </a:r>
            <a:r>
              <a:rPr lang="ru-RU" sz="2400" b="0" i="1" cap="none" spc="0" dirty="0">
                <a:ln w="0"/>
                <a:solidFill>
                  <a:srgbClr val="FF0000"/>
                </a:solidFill>
                <a:effectLst>
                  <a:outerShdw blurRad="38100" dist="25400" dir="5400000" algn="ctr" rotWithShape="0">
                    <a:srgbClr val="6E747A">
                      <a:alpha val="43000"/>
                    </a:srgbClr>
                  </a:outerShdw>
                </a:effectLst>
              </a:rPr>
              <a:t> сек</a:t>
            </a:r>
          </a:p>
        </p:txBody>
      </p:sp>
      <p:sp>
        <p:nvSpPr>
          <p:cNvPr id="9" name="Прямоугольник 8">
            <a:extLst>
              <a:ext uri="{FF2B5EF4-FFF2-40B4-BE49-F238E27FC236}">
                <a16:creationId xmlns:a16="http://schemas.microsoft.com/office/drawing/2014/main" id="{A4EE12B6-4CB7-41DF-AC91-3966F09D332F}"/>
              </a:ext>
            </a:extLst>
          </p:cNvPr>
          <p:cNvSpPr/>
          <p:nvPr/>
        </p:nvSpPr>
        <p:spPr>
          <a:xfrm>
            <a:off x="6951070" y="1594466"/>
            <a:ext cx="2116849" cy="461665"/>
          </a:xfrm>
          <a:prstGeom prst="rect">
            <a:avLst/>
          </a:prstGeom>
          <a:noFill/>
        </p:spPr>
        <p:txBody>
          <a:bodyPr wrap="square" lIns="91440" tIns="45720" rIns="91440" bIns="45720">
            <a:spAutoFit/>
          </a:bodyPr>
          <a:lstStyle/>
          <a:p>
            <a:pPr algn="ctr"/>
            <a:r>
              <a:rPr lang="ru-RU" sz="2400" b="0" i="1" cap="none" spc="0" dirty="0">
                <a:ln w="0"/>
                <a:solidFill>
                  <a:srgbClr val="FF0000"/>
                </a:solidFill>
                <a:effectLst>
                  <a:outerShdw blurRad="38100" dist="25400" dir="5400000" algn="ctr" rotWithShape="0">
                    <a:srgbClr val="6E747A">
                      <a:alpha val="43000"/>
                    </a:srgbClr>
                  </a:outerShdw>
                </a:effectLst>
              </a:rPr>
              <a:t>Т</a:t>
            </a:r>
            <a:r>
              <a:rPr lang="en-US" sz="2400" i="1" baseline="-25000" dirty="0">
                <a:ln w="0"/>
                <a:solidFill>
                  <a:srgbClr val="FF0000"/>
                </a:solidFill>
                <a:effectLst>
                  <a:outerShdw blurRad="38100" dist="25400" dir="5400000" algn="ctr" rotWithShape="0">
                    <a:srgbClr val="6E747A">
                      <a:alpha val="43000"/>
                    </a:srgbClr>
                  </a:outerShdw>
                </a:effectLst>
              </a:rPr>
              <a:t>19</a:t>
            </a:r>
            <a:r>
              <a:rPr lang="ru-RU" sz="2400" b="0" i="1" cap="none" spc="0" dirty="0">
                <a:ln w="0"/>
                <a:solidFill>
                  <a:srgbClr val="FF0000"/>
                </a:solidFill>
                <a:effectLst>
                  <a:outerShdw blurRad="38100" dist="25400" dir="5400000" algn="ctr" rotWithShape="0">
                    <a:srgbClr val="6E747A">
                      <a:alpha val="43000"/>
                    </a:srgbClr>
                  </a:outerShdw>
                </a:effectLst>
              </a:rPr>
              <a:t> =0,</a:t>
            </a:r>
            <a:r>
              <a:rPr lang="en-US" sz="2400" i="1" dirty="0">
                <a:ln w="0"/>
                <a:solidFill>
                  <a:srgbClr val="FF0000"/>
                </a:solidFill>
                <a:effectLst>
                  <a:outerShdw blurRad="38100" dist="25400" dir="5400000" algn="ctr" rotWithShape="0">
                    <a:srgbClr val="6E747A">
                      <a:alpha val="43000"/>
                    </a:srgbClr>
                  </a:outerShdw>
                </a:effectLst>
              </a:rPr>
              <a:t>0078</a:t>
            </a:r>
            <a:r>
              <a:rPr lang="ru-RU" sz="2400" b="0" i="1" cap="none" spc="0" dirty="0">
                <a:ln w="0"/>
                <a:solidFill>
                  <a:srgbClr val="FF0000"/>
                </a:solidFill>
                <a:effectLst>
                  <a:outerShdw blurRad="38100" dist="25400" dir="5400000" algn="ctr" rotWithShape="0">
                    <a:srgbClr val="6E747A">
                      <a:alpha val="43000"/>
                    </a:srgbClr>
                  </a:outerShdw>
                </a:effectLst>
              </a:rPr>
              <a:t> сек</a:t>
            </a:r>
          </a:p>
        </p:txBody>
      </p:sp>
      <p:sp>
        <p:nvSpPr>
          <p:cNvPr id="10" name="Прямоугольник 9">
            <a:extLst>
              <a:ext uri="{FF2B5EF4-FFF2-40B4-BE49-F238E27FC236}">
                <a16:creationId xmlns:a16="http://schemas.microsoft.com/office/drawing/2014/main" id="{3DF26FE0-C056-4102-AD1E-AF49A9ECECC6}"/>
              </a:ext>
            </a:extLst>
          </p:cNvPr>
          <p:cNvSpPr/>
          <p:nvPr/>
        </p:nvSpPr>
        <p:spPr>
          <a:xfrm>
            <a:off x="9861837" y="2480889"/>
            <a:ext cx="1906405" cy="461665"/>
          </a:xfrm>
          <a:prstGeom prst="rect">
            <a:avLst/>
          </a:prstGeom>
          <a:noFill/>
        </p:spPr>
        <p:txBody>
          <a:bodyPr wrap="square" lIns="91440" tIns="45720" rIns="91440" bIns="45720">
            <a:spAutoFit/>
          </a:bodyPr>
          <a:lstStyle/>
          <a:p>
            <a:pPr algn="ctr"/>
            <a:r>
              <a:rPr lang="ru-RU" sz="2400" b="0" i="1" cap="none" spc="0" dirty="0">
                <a:ln w="0"/>
                <a:solidFill>
                  <a:srgbClr val="FF0000"/>
                </a:solidFill>
                <a:effectLst>
                  <a:outerShdw blurRad="38100" dist="25400" dir="5400000" algn="ctr" rotWithShape="0">
                    <a:srgbClr val="6E747A">
                      <a:alpha val="43000"/>
                    </a:srgbClr>
                  </a:outerShdw>
                </a:effectLst>
              </a:rPr>
              <a:t>Т</a:t>
            </a:r>
            <a:r>
              <a:rPr lang="en-US" sz="2400" i="1" baseline="-25000" dirty="0">
                <a:ln w="0"/>
                <a:solidFill>
                  <a:srgbClr val="FF0000"/>
                </a:solidFill>
                <a:effectLst>
                  <a:outerShdw blurRad="38100" dist="25400" dir="5400000" algn="ctr" rotWithShape="0">
                    <a:srgbClr val="6E747A">
                      <a:alpha val="43000"/>
                    </a:srgbClr>
                  </a:outerShdw>
                </a:effectLst>
              </a:rPr>
              <a:t>2</a:t>
            </a:r>
            <a:r>
              <a:rPr lang="ru-RU" sz="2400" b="0" i="1" cap="none" spc="0" dirty="0">
                <a:ln w="0"/>
                <a:solidFill>
                  <a:srgbClr val="FF0000"/>
                </a:solidFill>
                <a:effectLst>
                  <a:outerShdw blurRad="38100" dist="25400" dir="5400000" algn="ctr" rotWithShape="0">
                    <a:srgbClr val="6E747A">
                      <a:alpha val="43000"/>
                    </a:srgbClr>
                  </a:outerShdw>
                </a:effectLst>
              </a:rPr>
              <a:t> =0,</a:t>
            </a:r>
            <a:r>
              <a:rPr lang="en-US" sz="2400" i="1" dirty="0">
                <a:ln w="0"/>
                <a:solidFill>
                  <a:srgbClr val="FF0000"/>
                </a:solidFill>
                <a:effectLst>
                  <a:outerShdw blurRad="38100" dist="25400" dir="5400000" algn="ctr" rotWithShape="0">
                    <a:srgbClr val="6E747A">
                      <a:alpha val="43000"/>
                    </a:srgbClr>
                  </a:outerShdw>
                </a:effectLst>
              </a:rPr>
              <a:t>24</a:t>
            </a:r>
            <a:r>
              <a:rPr lang="ru-RU" sz="2400" b="0" i="1" cap="none" spc="0" dirty="0">
                <a:ln w="0"/>
                <a:solidFill>
                  <a:srgbClr val="FF0000"/>
                </a:solidFill>
                <a:effectLst>
                  <a:outerShdw blurRad="38100" dist="25400" dir="5400000" algn="ctr" rotWithShape="0">
                    <a:srgbClr val="6E747A">
                      <a:alpha val="43000"/>
                    </a:srgbClr>
                  </a:outerShdw>
                </a:effectLst>
              </a:rPr>
              <a:t> сек</a:t>
            </a:r>
          </a:p>
        </p:txBody>
      </p:sp>
      <p:graphicFrame>
        <p:nvGraphicFramePr>
          <p:cNvPr id="11" name="Таблица 7">
            <a:extLst>
              <a:ext uri="{FF2B5EF4-FFF2-40B4-BE49-F238E27FC236}">
                <a16:creationId xmlns:a16="http://schemas.microsoft.com/office/drawing/2014/main" id="{1ED968EF-54AF-4165-A53E-3B7C95255BE7}"/>
              </a:ext>
            </a:extLst>
          </p:cNvPr>
          <p:cNvGraphicFramePr>
            <a:graphicFrameLocks noGrp="1"/>
          </p:cNvGraphicFramePr>
          <p:nvPr>
            <p:extLst>
              <p:ext uri="{D42A27DB-BD31-4B8C-83A1-F6EECF244321}">
                <p14:modId xmlns:p14="http://schemas.microsoft.com/office/powerpoint/2010/main" val="2811517306"/>
              </p:ext>
            </p:extLst>
          </p:nvPr>
        </p:nvGraphicFramePr>
        <p:xfrm>
          <a:off x="127707" y="3153240"/>
          <a:ext cx="4771796" cy="2926080"/>
        </p:xfrm>
        <a:graphic>
          <a:graphicData uri="http://schemas.openxmlformats.org/drawingml/2006/table">
            <a:tbl>
              <a:tblPr firstRow="1" bandRow="1">
                <a:tableStyleId>{5C22544A-7EE6-4342-B048-85BDC9FD1C3A}</a:tableStyleId>
              </a:tblPr>
              <a:tblGrid>
                <a:gridCol w="2185187">
                  <a:extLst>
                    <a:ext uri="{9D8B030D-6E8A-4147-A177-3AD203B41FA5}">
                      <a16:colId xmlns:a16="http://schemas.microsoft.com/office/drawing/2014/main" val="1516456436"/>
                    </a:ext>
                  </a:extLst>
                </a:gridCol>
                <a:gridCol w="2586609">
                  <a:extLst>
                    <a:ext uri="{9D8B030D-6E8A-4147-A177-3AD203B41FA5}">
                      <a16:colId xmlns:a16="http://schemas.microsoft.com/office/drawing/2014/main" val="2250079359"/>
                    </a:ext>
                  </a:extLst>
                </a:gridCol>
              </a:tblGrid>
              <a:tr h="304245">
                <a:tc>
                  <a:txBody>
                    <a:bodyPr/>
                    <a:lstStyle/>
                    <a:p>
                      <a:pPr algn="ctr"/>
                      <a:r>
                        <a:rPr lang="ru-RU" dirty="0">
                          <a:latin typeface="Garamond" panose="02020404030301010803" pitchFamily="18" charset="0"/>
                        </a:rPr>
                        <a:t>Метод решения</a:t>
                      </a:r>
                    </a:p>
                  </a:txBody>
                  <a:tcPr/>
                </a:tc>
                <a:tc>
                  <a:txBody>
                    <a:bodyPr/>
                    <a:lstStyle/>
                    <a:p>
                      <a:pPr algn="ctr"/>
                      <a:r>
                        <a:rPr lang="ru-RU" dirty="0">
                          <a:latin typeface="Garamond" panose="02020404030301010803" pitchFamily="18" charset="0"/>
                        </a:rPr>
                        <a:t>Время отказа</a:t>
                      </a:r>
                    </a:p>
                  </a:txBody>
                  <a:tcPr/>
                </a:tc>
                <a:extLst>
                  <a:ext uri="{0D108BD9-81ED-4DB2-BD59-A6C34878D82A}">
                    <a16:rowId xmlns:a16="http://schemas.microsoft.com/office/drawing/2014/main" val="3017046131"/>
                  </a:ext>
                </a:extLst>
              </a:tr>
              <a:tr h="3042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latin typeface="Garamond" panose="02020404030301010803" pitchFamily="18" charset="0"/>
                        </a:rPr>
                        <a:t>Прямой динамический</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Garamond" panose="02020404030301010803" pitchFamily="18" charset="0"/>
                        </a:rPr>
                        <a:t>t=0,0008 </a:t>
                      </a:r>
                      <a:r>
                        <a:rPr lang="ru-RU" sz="1800" b="1" dirty="0">
                          <a:latin typeface="Garamond" panose="02020404030301010803" pitchFamily="18" charset="0"/>
                        </a:rPr>
                        <a:t>сек</a:t>
                      </a:r>
                      <a:r>
                        <a:rPr lang="en-US" sz="1800" b="1" dirty="0">
                          <a:latin typeface="Garamond" panose="02020404030301010803" pitchFamily="18" charset="0"/>
                        </a:rPr>
                        <a:t> (1/10T</a:t>
                      </a:r>
                      <a:r>
                        <a:rPr lang="ru-RU" sz="1800" b="1" baseline="-25000" dirty="0">
                          <a:latin typeface="Garamond" panose="02020404030301010803" pitchFamily="18" charset="0"/>
                        </a:rPr>
                        <a:t>эл</a:t>
                      </a:r>
                      <a:r>
                        <a:rPr lang="en-US" sz="1800" b="1" dirty="0">
                          <a:latin typeface="Garamond" panose="02020404030301010803" pitchFamily="18" charset="0"/>
                        </a:rPr>
                        <a:t>)</a:t>
                      </a:r>
                      <a:endParaRPr lang="ru-RU" sz="1800" b="1" dirty="0">
                        <a:latin typeface="Garamond" panose="02020404030301010803" pitchFamily="18" charset="0"/>
                      </a:endParaRPr>
                    </a:p>
                  </a:txBody>
                  <a:tcPr anchor="ctr"/>
                </a:tc>
                <a:extLst>
                  <a:ext uri="{0D108BD9-81ED-4DB2-BD59-A6C34878D82A}">
                    <a16:rowId xmlns:a16="http://schemas.microsoft.com/office/drawing/2014/main" val="3213503130"/>
                  </a:ext>
                </a:extLst>
              </a:tr>
              <a:tr h="304245">
                <a:tc>
                  <a:txBody>
                    <a:bodyPr/>
                    <a:lstStyle/>
                    <a:p>
                      <a:endParaRPr lang="ru-RU" sz="1400" dirty="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Garamond" panose="02020404030301010803" pitchFamily="18" charset="0"/>
                        </a:rPr>
                        <a:t>t=0,001 </a:t>
                      </a:r>
                      <a:r>
                        <a:rPr lang="ru-RU" sz="1800" b="1" dirty="0">
                          <a:latin typeface="Garamond" panose="02020404030301010803" pitchFamily="18" charset="0"/>
                        </a:rPr>
                        <a:t>сек</a:t>
                      </a:r>
                    </a:p>
                  </a:txBody>
                  <a:tcPr anchor="ctr"/>
                </a:tc>
                <a:extLst>
                  <a:ext uri="{0D108BD9-81ED-4DB2-BD59-A6C34878D82A}">
                    <a16:rowId xmlns:a16="http://schemas.microsoft.com/office/drawing/2014/main" val="3924352646"/>
                  </a:ext>
                </a:extLst>
              </a:tr>
              <a:tr h="304245">
                <a:tc>
                  <a:txBody>
                    <a:bodyPr/>
                    <a:lstStyle/>
                    <a:p>
                      <a:endParaRPr lang="ru-RU" sz="1600" b="1" dirty="0">
                        <a:latin typeface="Garamond" panose="02020404030301010803" pitchFamily="18" charset="0"/>
                      </a:endParaRPr>
                    </a:p>
                  </a:txBody>
                  <a:tcPr/>
                </a:tc>
                <a:tc>
                  <a:txBody>
                    <a:bodyPr/>
                    <a:lstStyle/>
                    <a:p>
                      <a:pPr algn="ctr"/>
                      <a:r>
                        <a:rPr lang="en-US" sz="1800" b="1" dirty="0">
                          <a:latin typeface="Garamond" panose="02020404030301010803" pitchFamily="18" charset="0"/>
                        </a:rPr>
                        <a:t>t=0,01 </a:t>
                      </a:r>
                      <a:r>
                        <a:rPr lang="ru-RU" sz="1800" b="1" dirty="0">
                          <a:latin typeface="Garamond" panose="02020404030301010803" pitchFamily="18" charset="0"/>
                        </a:rPr>
                        <a:t>сек</a:t>
                      </a:r>
                    </a:p>
                  </a:txBody>
                  <a:tcPr anchor="ctr"/>
                </a:tc>
                <a:extLst>
                  <a:ext uri="{0D108BD9-81ED-4DB2-BD59-A6C34878D82A}">
                    <a16:rowId xmlns:a16="http://schemas.microsoft.com/office/drawing/2014/main" val="986141642"/>
                  </a:ext>
                </a:extLst>
              </a:tr>
              <a:tr h="304245">
                <a:tc>
                  <a:txBody>
                    <a:bodyPr/>
                    <a:lstStyle/>
                    <a:p>
                      <a:endParaRPr lang="ru-RU" sz="1400" dirty="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Garamond" panose="02020404030301010803" pitchFamily="18" charset="0"/>
                        </a:rPr>
                        <a:t>t=0,0</a:t>
                      </a:r>
                      <a:r>
                        <a:rPr lang="ru-RU" sz="1800" b="1" dirty="0">
                          <a:latin typeface="Garamond" panose="02020404030301010803" pitchFamily="18" charset="0"/>
                        </a:rPr>
                        <a:t>6</a:t>
                      </a:r>
                      <a:r>
                        <a:rPr lang="en-US" sz="1800" b="1" dirty="0">
                          <a:latin typeface="Garamond" panose="02020404030301010803" pitchFamily="18" charset="0"/>
                        </a:rPr>
                        <a:t> </a:t>
                      </a:r>
                      <a:r>
                        <a:rPr lang="ru-RU" sz="1800" b="1" dirty="0">
                          <a:latin typeface="Garamond" panose="02020404030301010803" pitchFamily="18" charset="0"/>
                        </a:rPr>
                        <a:t>сек (1/10Т</a:t>
                      </a:r>
                      <a:r>
                        <a:rPr lang="ru-RU" sz="1800" b="1" baseline="-25000" dirty="0">
                          <a:latin typeface="Garamond" panose="02020404030301010803" pitchFamily="18" charset="0"/>
                        </a:rPr>
                        <a:t>осн</a:t>
                      </a:r>
                      <a:r>
                        <a:rPr lang="ru-RU" sz="1800" b="1" dirty="0">
                          <a:latin typeface="Garamond" panose="02020404030301010803" pitchFamily="18" charset="0"/>
                        </a:rPr>
                        <a:t>)</a:t>
                      </a:r>
                    </a:p>
                  </a:txBody>
                  <a:tcPr anchor="ctr"/>
                </a:tc>
                <a:extLst>
                  <a:ext uri="{0D108BD9-81ED-4DB2-BD59-A6C34878D82A}">
                    <a16:rowId xmlns:a16="http://schemas.microsoft.com/office/drawing/2014/main" val="4251952954"/>
                  </a:ext>
                </a:extLst>
              </a:tr>
              <a:tr h="304245">
                <a:tc>
                  <a:txBody>
                    <a:bodyPr/>
                    <a:lstStyle/>
                    <a:p>
                      <a:endParaRPr lang="ru-RU" sz="1400" dirty="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Garamond" panose="02020404030301010803" pitchFamily="18" charset="0"/>
                        </a:rPr>
                        <a:t>t=0,0</a:t>
                      </a:r>
                      <a:r>
                        <a:rPr lang="ru-RU" sz="1800" b="1" dirty="0">
                          <a:latin typeface="Garamond" panose="02020404030301010803" pitchFamily="18" charset="0"/>
                        </a:rPr>
                        <a:t>25</a:t>
                      </a:r>
                      <a:r>
                        <a:rPr lang="en-US" sz="1800" b="1" dirty="0">
                          <a:latin typeface="Garamond" panose="02020404030301010803" pitchFamily="18" charset="0"/>
                        </a:rPr>
                        <a:t> </a:t>
                      </a:r>
                      <a:r>
                        <a:rPr lang="ru-RU" sz="1800" b="1" dirty="0">
                          <a:latin typeface="Garamond" panose="02020404030301010803" pitchFamily="18" charset="0"/>
                        </a:rPr>
                        <a:t>сек (1/10Т</a:t>
                      </a:r>
                      <a:r>
                        <a:rPr lang="ru-RU" sz="1800" b="1" baseline="-25000" dirty="0">
                          <a:latin typeface="Garamond" panose="02020404030301010803" pitchFamily="18" charset="0"/>
                        </a:rPr>
                        <a:t>повр</a:t>
                      </a:r>
                      <a:r>
                        <a:rPr lang="ru-RU" sz="1800" b="1" dirty="0">
                          <a:latin typeface="Garamond" panose="02020404030301010803" pitchFamily="18" charset="0"/>
                        </a:rPr>
                        <a:t>)</a:t>
                      </a:r>
                    </a:p>
                  </a:txBody>
                  <a:tcPr anchor="ctr"/>
                </a:tc>
                <a:extLst>
                  <a:ext uri="{0D108BD9-81ED-4DB2-BD59-A6C34878D82A}">
                    <a16:rowId xmlns:a16="http://schemas.microsoft.com/office/drawing/2014/main" val="2702454349"/>
                  </a:ext>
                </a:extLst>
              </a:tr>
              <a:tr h="304245">
                <a:tc>
                  <a:txBody>
                    <a:bodyPr/>
                    <a:lstStyle/>
                    <a:p>
                      <a:endParaRPr lang="ru-RU" sz="1400" dirty="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Garamond" panose="02020404030301010803" pitchFamily="18" charset="0"/>
                        </a:rPr>
                        <a:t>t=0,</a:t>
                      </a:r>
                      <a:r>
                        <a:rPr lang="ru-RU" sz="1800" b="1" dirty="0">
                          <a:latin typeface="Garamond" panose="02020404030301010803" pitchFamily="18" charset="0"/>
                        </a:rPr>
                        <a:t>1</a:t>
                      </a:r>
                      <a:r>
                        <a:rPr lang="en-US" sz="1800" b="1" dirty="0">
                          <a:latin typeface="Garamond" panose="02020404030301010803" pitchFamily="18" charset="0"/>
                        </a:rPr>
                        <a:t> </a:t>
                      </a:r>
                      <a:r>
                        <a:rPr lang="ru-RU" sz="1800" b="1" dirty="0">
                          <a:latin typeface="Garamond" panose="02020404030301010803" pitchFamily="18" charset="0"/>
                        </a:rPr>
                        <a:t>сек (2/5Т</a:t>
                      </a:r>
                      <a:r>
                        <a:rPr lang="ru-RU" sz="1800" b="1" baseline="-25000" dirty="0">
                          <a:latin typeface="Garamond" panose="02020404030301010803" pitchFamily="18" charset="0"/>
                        </a:rPr>
                        <a:t>повр</a:t>
                      </a:r>
                      <a:r>
                        <a:rPr lang="ru-RU" sz="1800" b="1" dirty="0">
                          <a:latin typeface="Garamond" panose="02020404030301010803" pitchFamily="18" charset="0"/>
                        </a:rPr>
                        <a:t>)</a:t>
                      </a:r>
                    </a:p>
                  </a:txBody>
                  <a:tcPr anchor="ctr"/>
                </a:tc>
                <a:extLst>
                  <a:ext uri="{0D108BD9-81ED-4DB2-BD59-A6C34878D82A}">
                    <a16:rowId xmlns:a16="http://schemas.microsoft.com/office/drawing/2014/main" val="2545071990"/>
                  </a:ext>
                </a:extLst>
              </a:tr>
              <a:tr h="304245">
                <a:tc>
                  <a:txBody>
                    <a:bodyPr/>
                    <a:lstStyle/>
                    <a:p>
                      <a:endParaRPr lang="ru-RU" sz="140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Garamond" panose="02020404030301010803" pitchFamily="18" charset="0"/>
                        </a:rPr>
                        <a:t>t=0,</a:t>
                      </a:r>
                      <a:r>
                        <a:rPr lang="ru-RU" sz="1800" b="1" dirty="0">
                          <a:latin typeface="Garamond" panose="02020404030301010803" pitchFamily="18" charset="0"/>
                        </a:rPr>
                        <a:t>25</a:t>
                      </a:r>
                      <a:r>
                        <a:rPr lang="en-US" sz="1800" b="1" dirty="0">
                          <a:latin typeface="Garamond" panose="02020404030301010803" pitchFamily="18" charset="0"/>
                        </a:rPr>
                        <a:t> </a:t>
                      </a:r>
                      <a:r>
                        <a:rPr lang="ru-RU" sz="1800" b="1" dirty="0">
                          <a:latin typeface="Garamond" panose="02020404030301010803" pitchFamily="18" charset="0"/>
                        </a:rPr>
                        <a:t>сек (</a:t>
                      </a:r>
                      <a:r>
                        <a:rPr lang="ru-RU" sz="1800" b="1" dirty="0" err="1">
                          <a:latin typeface="Garamond" panose="02020404030301010803" pitchFamily="18" charset="0"/>
                        </a:rPr>
                        <a:t>Т</a:t>
                      </a:r>
                      <a:r>
                        <a:rPr lang="ru-RU" sz="1800" b="1" baseline="-25000" dirty="0" err="1">
                          <a:latin typeface="Garamond" panose="02020404030301010803" pitchFamily="18" charset="0"/>
                        </a:rPr>
                        <a:t>повр</a:t>
                      </a:r>
                      <a:r>
                        <a:rPr lang="ru-RU" sz="1800" b="1" dirty="0">
                          <a:latin typeface="Garamond" panose="02020404030301010803" pitchFamily="18" charset="0"/>
                        </a:rPr>
                        <a:t>)</a:t>
                      </a:r>
                    </a:p>
                  </a:txBody>
                  <a:tcPr anchor="ctr"/>
                </a:tc>
                <a:extLst>
                  <a:ext uri="{0D108BD9-81ED-4DB2-BD59-A6C34878D82A}">
                    <a16:rowId xmlns:a16="http://schemas.microsoft.com/office/drawing/2014/main" val="2241191681"/>
                  </a:ext>
                </a:extLst>
              </a:tr>
            </a:tbl>
          </a:graphicData>
        </a:graphic>
      </p:graphicFrame>
      <p:pic>
        <p:nvPicPr>
          <p:cNvPr id="7" name="Рисунок 6">
            <a:extLst>
              <a:ext uri="{FF2B5EF4-FFF2-40B4-BE49-F238E27FC236}">
                <a16:creationId xmlns:a16="http://schemas.microsoft.com/office/drawing/2014/main" id="{310244D9-A80E-488D-8E1A-160B5788B2BA}"/>
              </a:ext>
            </a:extLst>
          </p:cNvPr>
          <p:cNvPicPr>
            <a:picLocks noChangeAspect="1"/>
          </p:cNvPicPr>
          <p:nvPr/>
        </p:nvPicPr>
        <p:blipFill>
          <a:blip r:embed="rId6"/>
          <a:stretch>
            <a:fillRect/>
          </a:stretch>
        </p:blipFill>
        <p:spPr>
          <a:xfrm>
            <a:off x="6091102" y="3125700"/>
            <a:ext cx="3836784" cy="3687475"/>
          </a:xfrm>
          <a:prstGeom prst="rect">
            <a:avLst/>
          </a:prstGeom>
          <a:ln>
            <a:solidFill>
              <a:srgbClr val="002060"/>
            </a:solidFill>
          </a:ln>
        </p:spPr>
      </p:pic>
    </p:spTree>
    <p:extLst>
      <p:ext uri="{BB962C8B-B14F-4D97-AF65-F5344CB8AC3E}">
        <p14:creationId xmlns:p14="http://schemas.microsoft.com/office/powerpoint/2010/main" val="2530654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2</a:t>
            </a:r>
          </a:p>
        </p:txBody>
      </p:sp>
      <p:grpSp>
        <p:nvGrpSpPr>
          <p:cNvPr id="2" name="Группа 1">
            <a:extLst>
              <a:ext uri="{FF2B5EF4-FFF2-40B4-BE49-F238E27FC236}">
                <a16:creationId xmlns:a16="http://schemas.microsoft.com/office/drawing/2014/main" id="{7393E0C3-0636-4CD0-8666-306447DE7E7E}"/>
              </a:ext>
            </a:extLst>
          </p:cNvPr>
          <p:cNvGrpSpPr/>
          <p:nvPr/>
        </p:nvGrpSpPr>
        <p:grpSpPr>
          <a:xfrm>
            <a:off x="9470613" y="322884"/>
            <a:ext cx="2497268" cy="2520000"/>
            <a:chOff x="9049272" y="352084"/>
            <a:chExt cx="2497268" cy="2520000"/>
          </a:xfrm>
        </p:grpSpPr>
        <p:pic>
          <p:nvPicPr>
            <p:cNvPr id="6" name="Рисунок 5">
              <a:extLst>
                <a:ext uri="{FF2B5EF4-FFF2-40B4-BE49-F238E27FC236}">
                  <a16:creationId xmlns:a16="http://schemas.microsoft.com/office/drawing/2014/main" id="{2C52ED79-F1DD-4FB4-9746-6A43EBF1F896}"/>
                </a:ext>
              </a:extLst>
            </p:cNvPr>
            <p:cNvPicPr>
              <a:picLocks noChangeAspect="1"/>
            </p:cNvPicPr>
            <p:nvPr/>
          </p:nvPicPr>
          <p:blipFill>
            <a:blip r:embed="rId2"/>
            <a:stretch>
              <a:fillRect/>
            </a:stretch>
          </p:blipFill>
          <p:spPr>
            <a:xfrm>
              <a:off x="9049272" y="352084"/>
              <a:ext cx="2497268" cy="2520000"/>
            </a:xfrm>
            <a:prstGeom prst="rect">
              <a:avLst/>
            </a:prstGeom>
          </p:spPr>
        </p:pic>
        <p:sp>
          <p:nvSpPr>
            <p:cNvPr id="7" name="Овал 6">
              <a:extLst>
                <a:ext uri="{FF2B5EF4-FFF2-40B4-BE49-F238E27FC236}">
                  <a16:creationId xmlns:a16="http://schemas.microsoft.com/office/drawing/2014/main" id="{0B52B7F3-A6BE-43F8-930D-A1E9A3F0F421}"/>
                </a:ext>
              </a:extLst>
            </p:cNvPr>
            <p:cNvSpPr/>
            <p:nvPr/>
          </p:nvSpPr>
          <p:spPr>
            <a:xfrm>
              <a:off x="10090164" y="1734906"/>
              <a:ext cx="415484" cy="425588"/>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pSp>
      <p:graphicFrame>
        <p:nvGraphicFramePr>
          <p:cNvPr id="9" name="Диаграмма 8">
            <a:extLst>
              <a:ext uri="{FF2B5EF4-FFF2-40B4-BE49-F238E27FC236}">
                <a16:creationId xmlns:a16="http://schemas.microsoft.com/office/drawing/2014/main" id="{37B2FBA5-65F7-4191-8F8E-0FD2AD5D0931}"/>
              </a:ext>
            </a:extLst>
          </p:cNvPr>
          <p:cNvGraphicFramePr>
            <a:graphicFrameLocks/>
          </p:cNvGraphicFramePr>
          <p:nvPr>
            <p:extLst>
              <p:ext uri="{D42A27DB-BD31-4B8C-83A1-F6EECF244321}">
                <p14:modId xmlns:p14="http://schemas.microsoft.com/office/powerpoint/2010/main" val="107741008"/>
              </p:ext>
            </p:extLst>
          </p:nvPr>
        </p:nvGraphicFramePr>
        <p:xfrm>
          <a:off x="224117" y="595312"/>
          <a:ext cx="9036423" cy="6092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005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013E985-5BC5-40BE-B85C-64D3AABCB55E}"/>
              </a:ext>
            </a:extLst>
          </p:cNvPr>
          <p:cNvPicPr>
            <a:picLocks noChangeAspect="1"/>
          </p:cNvPicPr>
          <p:nvPr/>
        </p:nvPicPr>
        <p:blipFill>
          <a:blip r:embed="rId2"/>
          <a:stretch>
            <a:fillRect/>
          </a:stretch>
        </p:blipFill>
        <p:spPr>
          <a:xfrm>
            <a:off x="8670953" y="226757"/>
            <a:ext cx="3452936" cy="3389580"/>
          </a:xfrm>
          <a:prstGeom prst="rect">
            <a:avLst/>
          </a:prstGeom>
        </p:spPr>
      </p:pic>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2</a:t>
            </a:r>
          </a:p>
        </p:txBody>
      </p:sp>
      <p:sp>
        <p:nvSpPr>
          <p:cNvPr id="7" name="Овал 6">
            <a:extLst>
              <a:ext uri="{FF2B5EF4-FFF2-40B4-BE49-F238E27FC236}">
                <a16:creationId xmlns:a16="http://schemas.microsoft.com/office/drawing/2014/main" id="{0B52B7F3-A6BE-43F8-930D-A1E9A3F0F421}"/>
              </a:ext>
            </a:extLst>
          </p:cNvPr>
          <p:cNvSpPr/>
          <p:nvPr/>
        </p:nvSpPr>
        <p:spPr>
          <a:xfrm>
            <a:off x="10162370" y="2395989"/>
            <a:ext cx="415484" cy="425588"/>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aphicFrame>
        <p:nvGraphicFramePr>
          <p:cNvPr id="8" name="Диаграмма 7">
            <a:extLst>
              <a:ext uri="{FF2B5EF4-FFF2-40B4-BE49-F238E27FC236}">
                <a16:creationId xmlns:a16="http://schemas.microsoft.com/office/drawing/2014/main" id="{6A6254CD-303F-44C4-B5D8-644C18616313}"/>
              </a:ext>
            </a:extLst>
          </p:cNvPr>
          <p:cNvGraphicFramePr>
            <a:graphicFrameLocks/>
          </p:cNvGraphicFramePr>
          <p:nvPr>
            <p:extLst>
              <p:ext uri="{D42A27DB-BD31-4B8C-83A1-F6EECF244321}">
                <p14:modId xmlns:p14="http://schemas.microsoft.com/office/powerpoint/2010/main" val="2426139254"/>
              </p:ext>
            </p:extLst>
          </p:nvPr>
        </p:nvGraphicFramePr>
        <p:xfrm>
          <a:off x="13823" y="717176"/>
          <a:ext cx="8657129" cy="5732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973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013E985-5BC5-40BE-B85C-64D3AABCB55E}"/>
              </a:ext>
            </a:extLst>
          </p:cNvPr>
          <p:cNvPicPr>
            <a:picLocks noChangeAspect="1"/>
          </p:cNvPicPr>
          <p:nvPr/>
        </p:nvPicPr>
        <p:blipFill>
          <a:blip r:embed="rId2"/>
          <a:stretch>
            <a:fillRect/>
          </a:stretch>
        </p:blipFill>
        <p:spPr>
          <a:xfrm>
            <a:off x="8670953" y="226757"/>
            <a:ext cx="3452936" cy="3389580"/>
          </a:xfrm>
          <a:prstGeom prst="rect">
            <a:avLst/>
          </a:prstGeom>
        </p:spPr>
      </p:pic>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2</a:t>
            </a:r>
          </a:p>
        </p:txBody>
      </p:sp>
      <p:sp>
        <p:nvSpPr>
          <p:cNvPr id="7" name="Овал 6">
            <a:extLst>
              <a:ext uri="{FF2B5EF4-FFF2-40B4-BE49-F238E27FC236}">
                <a16:creationId xmlns:a16="http://schemas.microsoft.com/office/drawing/2014/main" id="{0B52B7F3-A6BE-43F8-930D-A1E9A3F0F421}"/>
              </a:ext>
            </a:extLst>
          </p:cNvPr>
          <p:cNvSpPr/>
          <p:nvPr/>
        </p:nvSpPr>
        <p:spPr>
          <a:xfrm>
            <a:off x="8670953" y="322884"/>
            <a:ext cx="415484" cy="425588"/>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aphicFrame>
        <p:nvGraphicFramePr>
          <p:cNvPr id="6" name="Диаграмма 5">
            <a:extLst>
              <a:ext uri="{FF2B5EF4-FFF2-40B4-BE49-F238E27FC236}">
                <a16:creationId xmlns:a16="http://schemas.microsoft.com/office/drawing/2014/main" id="{E2771F05-EC19-47F3-8936-F982B3E6CE7B}"/>
              </a:ext>
            </a:extLst>
          </p:cNvPr>
          <p:cNvGraphicFramePr>
            <a:graphicFrameLocks/>
          </p:cNvGraphicFramePr>
          <p:nvPr>
            <p:extLst>
              <p:ext uri="{D42A27DB-BD31-4B8C-83A1-F6EECF244321}">
                <p14:modId xmlns:p14="http://schemas.microsoft.com/office/powerpoint/2010/main" val="3436280134"/>
              </p:ext>
            </p:extLst>
          </p:nvPr>
        </p:nvGraphicFramePr>
        <p:xfrm>
          <a:off x="136553" y="793685"/>
          <a:ext cx="8534400" cy="5667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1513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3</a:t>
            </a:r>
          </a:p>
        </p:txBody>
      </p:sp>
      <p:sp>
        <p:nvSpPr>
          <p:cNvPr id="8" name="Прямоугольник 7">
            <a:extLst>
              <a:ext uri="{FF2B5EF4-FFF2-40B4-BE49-F238E27FC236}">
                <a16:creationId xmlns:a16="http://schemas.microsoft.com/office/drawing/2014/main" id="{0F2E024F-D0A5-4FCE-AF12-F619FAD7983B}"/>
              </a:ext>
            </a:extLst>
          </p:cNvPr>
          <p:cNvSpPr/>
          <p:nvPr/>
        </p:nvSpPr>
        <p:spPr>
          <a:xfrm>
            <a:off x="2457292" y="3112890"/>
            <a:ext cx="1906405" cy="461665"/>
          </a:xfrm>
          <a:prstGeom prst="rect">
            <a:avLst/>
          </a:prstGeom>
          <a:noFill/>
        </p:spPr>
        <p:txBody>
          <a:bodyPr wrap="square" lIns="91440" tIns="45720" rIns="91440" bIns="45720">
            <a:spAutoFit/>
          </a:bodyPr>
          <a:lstStyle/>
          <a:p>
            <a:pPr algn="ctr"/>
            <a:r>
              <a:rPr lang="ru-RU" sz="2400" b="0" i="1" cap="none" spc="0" dirty="0">
                <a:ln w="0"/>
                <a:solidFill>
                  <a:srgbClr val="FF0000"/>
                </a:solidFill>
                <a:effectLst>
                  <a:outerShdw blurRad="38100" dist="25400" dir="5400000" algn="ctr" rotWithShape="0">
                    <a:srgbClr val="6E747A">
                      <a:alpha val="43000"/>
                    </a:srgbClr>
                  </a:outerShdw>
                </a:effectLst>
              </a:rPr>
              <a:t>Т</a:t>
            </a:r>
            <a:r>
              <a:rPr lang="ru-RU" sz="2400" b="0" i="1" cap="none" spc="0" baseline="-25000" dirty="0">
                <a:ln w="0"/>
                <a:solidFill>
                  <a:srgbClr val="FF0000"/>
                </a:solidFill>
                <a:effectLst>
                  <a:outerShdw blurRad="38100" dist="25400" dir="5400000" algn="ctr" rotWithShape="0">
                    <a:srgbClr val="6E747A">
                      <a:alpha val="43000"/>
                    </a:srgbClr>
                  </a:outerShdw>
                </a:effectLst>
              </a:rPr>
              <a:t>1</a:t>
            </a:r>
            <a:r>
              <a:rPr lang="ru-RU" sz="2400" b="0" i="1" cap="none" spc="0" dirty="0">
                <a:ln w="0"/>
                <a:solidFill>
                  <a:srgbClr val="FF0000"/>
                </a:solidFill>
                <a:effectLst>
                  <a:outerShdw blurRad="38100" dist="25400" dir="5400000" algn="ctr" rotWithShape="0">
                    <a:srgbClr val="6E747A">
                      <a:alpha val="43000"/>
                    </a:srgbClr>
                  </a:outerShdw>
                </a:effectLst>
              </a:rPr>
              <a:t> =0,</a:t>
            </a:r>
            <a:r>
              <a:rPr lang="ru-RU" sz="2400" i="1" dirty="0">
                <a:ln w="0"/>
                <a:solidFill>
                  <a:srgbClr val="FF0000"/>
                </a:solidFill>
                <a:effectLst>
                  <a:outerShdw blurRad="38100" dist="25400" dir="5400000" algn="ctr" rotWithShape="0">
                    <a:srgbClr val="6E747A">
                      <a:alpha val="43000"/>
                    </a:srgbClr>
                  </a:outerShdw>
                </a:effectLst>
              </a:rPr>
              <a:t>258</a:t>
            </a:r>
            <a:r>
              <a:rPr lang="ru-RU" sz="2400" b="0" i="1" cap="none" spc="0" dirty="0">
                <a:ln w="0"/>
                <a:solidFill>
                  <a:srgbClr val="FF0000"/>
                </a:solidFill>
                <a:effectLst>
                  <a:outerShdw blurRad="38100" dist="25400" dir="5400000" algn="ctr" rotWithShape="0">
                    <a:srgbClr val="6E747A">
                      <a:alpha val="43000"/>
                    </a:srgbClr>
                  </a:outerShdw>
                </a:effectLst>
              </a:rPr>
              <a:t> сек</a:t>
            </a:r>
          </a:p>
        </p:txBody>
      </p:sp>
      <p:sp>
        <p:nvSpPr>
          <p:cNvPr id="9" name="Прямоугольник 8">
            <a:extLst>
              <a:ext uri="{FF2B5EF4-FFF2-40B4-BE49-F238E27FC236}">
                <a16:creationId xmlns:a16="http://schemas.microsoft.com/office/drawing/2014/main" id="{A4EE12B6-4CB7-41DF-AC91-3966F09D332F}"/>
              </a:ext>
            </a:extLst>
          </p:cNvPr>
          <p:cNvSpPr/>
          <p:nvPr/>
        </p:nvSpPr>
        <p:spPr>
          <a:xfrm>
            <a:off x="8303214" y="3159255"/>
            <a:ext cx="2116849" cy="461665"/>
          </a:xfrm>
          <a:prstGeom prst="rect">
            <a:avLst/>
          </a:prstGeom>
          <a:noFill/>
        </p:spPr>
        <p:txBody>
          <a:bodyPr wrap="square" lIns="91440" tIns="45720" rIns="91440" bIns="45720">
            <a:spAutoFit/>
          </a:bodyPr>
          <a:lstStyle/>
          <a:p>
            <a:pPr algn="ctr"/>
            <a:r>
              <a:rPr lang="ru-RU" sz="2400" b="0" i="1" cap="none" spc="0" dirty="0">
                <a:ln w="0"/>
                <a:solidFill>
                  <a:srgbClr val="FF0000"/>
                </a:solidFill>
                <a:effectLst>
                  <a:outerShdw blurRad="38100" dist="25400" dir="5400000" algn="ctr" rotWithShape="0">
                    <a:srgbClr val="6E747A">
                      <a:alpha val="43000"/>
                    </a:srgbClr>
                  </a:outerShdw>
                </a:effectLst>
              </a:rPr>
              <a:t>Т</a:t>
            </a:r>
            <a:r>
              <a:rPr lang="ru-RU" sz="2400" b="0" i="1" cap="none" spc="0" baseline="-25000" dirty="0">
                <a:ln w="0"/>
                <a:solidFill>
                  <a:srgbClr val="FF0000"/>
                </a:solidFill>
                <a:effectLst>
                  <a:outerShdw blurRad="38100" dist="25400" dir="5400000" algn="ctr" rotWithShape="0">
                    <a:srgbClr val="6E747A">
                      <a:alpha val="43000"/>
                    </a:srgbClr>
                  </a:outerShdw>
                </a:effectLst>
              </a:rPr>
              <a:t>7</a:t>
            </a:r>
            <a:r>
              <a:rPr lang="ru-RU" sz="2400" b="0" i="1" cap="none" spc="0" dirty="0">
                <a:ln w="0"/>
                <a:solidFill>
                  <a:srgbClr val="FF0000"/>
                </a:solidFill>
                <a:effectLst>
                  <a:outerShdw blurRad="38100" dist="25400" dir="5400000" algn="ctr" rotWithShape="0">
                    <a:srgbClr val="6E747A">
                      <a:alpha val="43000"/>
                    </a:srgbClr>
                  </a:outerShdw>
                </a:effectLst>
              </a:rPr>
              <a:t> =0,</a:t>
            </a:r>
            <a:r>
              <a:rPr lang="en-US" sz="2400" i="1" dirty="0">
                <a:ln w="0"/>
                <a:solidFill>
                  <a:srgbClr val="FF0000"/>
                </a:solidFill>
                <a:effectLst>
                  <a:outerShdw blurRad="38100" dist="25400" dir="5400000" algn="ctr" rotWithShape="0">
                    <a:srgbClr val="6E747A">
                      <a:alpha val="43000"/>
                    </a:srgbClr>
                  </a:outerShdw>
                </a:effectLst>
              </a:rPr>
              <a:t>0</a:t>
            </a:r>
            <a:r>
              <a:rPr lang="ru-RU" sz="2400" i="1" dirty="0">
                <a:ln w="0"/>
                <a:solidFill>
                  <a:srgbClr val="FF0000"/>
                </a:solidFill>
                <a:effectLst>
                  <a:outerShdw blurRad="38100" dist="25400" dir="5400000" algn="ctr" rotWithShape="0">
                    <a:srgbClr val="6E747A">
                      <a:alpha val="43000"/>
                    </a:srgbClr>
                  </a:outerShdw>
                </a:effectLst>
              </a:rPr>
              <a:t>63</a:t>
            </a:r>
            <a:r>
              <a:rPr lang="ru-RU" sz="2400" b="0" i="1" cap="none" spc="0" dirty="0">
                <a:ln w="0"/>
                <a:solidFill>
                  <a:srgbClr val="FF0000"/>
                </a:solidFill>
                <a:effectLst>
                  <a:outerShdw blurRad="38100" dist="25400" dir="5400000" algn="ctr" rotWithShape="0">
                    <a:srgbClr val="6E747A">
                      <a:alpha val="43000"/>
                    </a:srgbClr>
                  </a:outerShdw>
                </a:effectLst>
              </a:rPr>
              <a:t> сек</a:t>
            </a:r>
          </a:p>
        </p:txBody>
      </p:sp>
      <p:sp>
        <p:nvSpPr>
          <p:cNvPr id="10" name="Прямоугольник 9">
            <a:extLst>
              <a:ext uri="{FF2B5EF4-FFF2-40B4-BE49-F238E27FC236}">
                <a16:creationId xmlns:a16="http://schemas.microsoft.com/office/drawing/2014/main" id="{3DF26FE0-C056-4102-AD1E-AF49A9ECECC6}"/>
              </a:ext>
            </a:extLst>
          </p:cNvPr>
          <p:cNvSpPr/>
          <p:nvPr/>
        </p:nvSpPr>
        <p:spPr>
          <a:xfrm>
            <a:off x="8408435" y="5225180"/>
            <a:ext cx="1906405" cy="461665"/>
          </a:xfrm>
          <a:prstGeom prst="rect">
            <a:avLst/>
          </a:prstGeom>
          <a:noFill/>
        </p:spPr>
        <p:txBody>
          <a:bodyPr wrap="square" lIns="91440" tIns="45720" rIns="91440" bIns="45720">
            <a:spAutoFit/>
          </a:bodyPr>
          <a:lstStyle/>
          <a:p>
            <a:pPr algn="ctr"/>
            <a:r>
              <a:rPr lang="ru-RU" sz="2400" b="0" i="1" cap="none" spc="0" dirty="0">
                <a:ln w="0"/>
                <a:solidFill>
                  <a:srgbClr val="FF0000"/>
                </a:solidFill>
                <a:effectLst>
                  <a:outerShdw blurRad="38100" dist="25400" dir="5400000" algn="ctr" rotWithShape="0">
                    <a:srgbClr val="6E747A">
                      <a:alpha val="43000"/>
                    </a:srgbClr>
                  </a:outerShdw>
                </a:effectLst>
              </a:rPr>
              <a:t>Т</a:t>
            </a:r>
            <a:r>
              <a:rPr lang="ru-RU" sz="2400" i="1" baseline="-25000" dirty="0">
                <a:ln w="0"/>
                <a:solidFill>
                  <a:srgbClr val="FF0000"/>
                </a:solidFill>
                <a:effectLst>
                  <a:outerShdw blurRad="38100" dist="25400" dir="5400000" algn="ctr" rotWithShape="0">
                    <a:srgbClr val="6E747A">
                      <a:alpha val="43000"/>
                    </a:srgbClr>
                  </a:outerShdw>
                </a:effectLst>
              </a:rPr>
              <a:t>2</a:t>
            </a:r>
            <a:r>
              <a:rPr lang="ru-RU" sz="2400" b="0" i="1" cap="none" spc="0" dirty="0">
                <a:ln w="0"/>
                <a:solidFill>
                  <a:srgbClr val="FF0000"/>
                </a:solidFill>
                <a:effectLst>
                  <a:outerShdw blurRad="38100" dist="25400" dir="5400000" algn="ctr" rotWithShape="0">
                    <a:srgbClr val="6E747A">
                      <a:alpha val="43000"/>
                    </a:srgbClr>
                  </a:outerShdw>
                </a:effectLst>
              </a:rPr>
              <a:t> =0,8 сек</a:t>
            </a:r>
          </a:p>
        </p:txBody>
      </p:sp>
      <p:pic>
        <p:nvPicPr>
          <p:cNvPr id="6" name="Рисунок 5">
            <a:extLst>
              <a:ext uri="{FF2B5EF4-FFF2-40B4-BE49-F238E27FC236}">
                <a16:creationId xmlns:a16="http://schemas.microsoft.com/office/drawing/2014/main" id="{2A6A8B48-F015-43B3-B5BB-37C45A2A6210}"/>
              </a:ext>
            </a:extLst>
          </p:cNvPr>
          <p:cNvPicPr>
            <a:picLocks noChangeAspect="1"/>
          </p:cNvPicPr>
          <p:nvPr/>
        </p:nvPicPr>
        <p:blipFill>
          <a:blip r:embed="rId2"/>
          <a:stretch>
            <a:fillRect/>
          </a:stretch>
        </p:blipFill>
        <p:spPr>
          <a:xfrm>
            <a:off x="449092" y="489323"/>
            <a:ext cx="11293813" cy="1703035"/>
          </a:xfrm>
          <a:prstGeom prst="rect">
            <a:avLst/>
          </a:prstGeom>
        </p:spPr>
      </p:pic>
      <p:pic>
        <p:nvPicPr>
          <p:cNvPr id="15" name="Рисунок 14">
            <a:extLst>
              <a:ext uri="{FF2B5EF4-FFF2-40B4-BE49-F238E27FC236}">
                <a16:creationId xmlns:a16="http://schemas.microsoft.com/office/drawing/2014/main" id="{61754181-FE3D-4BFF-9BBD-697F7638A943}"/>
              </a:ext>
            </a:extLst>
          </p:cNvPr>
          <p:cNvPicPr>
            <a:picLocks noChangeAspect="1"/>
          </p:cNvPicPr>
          <p:nvPr/>
        </p:nvPicPr>
        <p:blipFill>
          <a:blip r:embed="rId3"/>
          <a:stretch>
            <a:fillRect/>
          </a:stretch>
        </p:blipFill>
        <p:spPr>
          <a:xfrm>
            <a:off x="79738" y="2292090"/>
            <a:ext cx="5504786" cy="820800"/>
          </a:xfrm>
          <a:prstGeom prst="rect">
            <a:avLst/>
          </a:prstGeom>
        </p:spPr>
      </p:pic>
      <p:pic>
        <p:nvPicPr>
          <p:cNvPr id="16" name="Рисунок 15">
            <a:extLst>
              <a:ext uri="{FF2B5EF4-FFF2-40B4-BE49-F238E27FC236}">
                <a16:creationId xmlns:a16="http://schemas.microsoft.com/office/drawing/2014/main" id="{D3F655D0-EEFC-4714-9639-204BC0C75143}"/>
              </a:ext>
            </a:extLst>
          </p:cNvPr>
          <p:cNvPicPr>
            <a:picLocks noChangeAspect="1"/>
          </p:cNvPicPr>
          <p:nvPr/>
        </p:nvPicPr>
        <p:blipFill>
          <a:blip r:embed="rId4"/>
          <a:stretch>
            <a:fillRect/>
          </a:stretch>
        </p:blipFill>
        <p:spPr>
          <a:xfrm>
            <a:off x="5953881" y="2449907"/>
            <a:ext cx="6158381" cy="662983"/>
          </a:xfrm>
          <a:prstGeom prst="rect">
            <a:avLst/>
          </a:prstGeom>
        </p:spPr>
      </p:pic>
      <p:pic>
        <p:nvPicPr>
          <p:cNvPr id="17" name="Рисунок 16">
            <a:extLst>
              <a:ext uri="{FF2B5EF4-FFF2-40B4-BE49-F238E27FC236}">
                <a16:creationId xmlns:a16="http://schemas.microsoft.com/office/drawing/2014/main" id="{0A882AB3-9061-4A8A-9BE1-65EBE5035D71}"/>
              </a:ext>
            </a:extLst>
          </p:cNvPr>
          <p:cNvPicPr>
            <a:picLocks noChangeAspect="1"/>
          </p:cNvPicPr>
          <p:nvPr/>
        </p:nvPicPr>
        <p:blipFill>
          <a:blip r:embed="rId5"/>
          <a:stretch>
            <a:fillRect/>
          </a:stretch>
        </p:blipFill>
        <p:spPr>
          <a:xfrm>
            <a:off x="79738" y="4143182"/>
            <a:ext cx="5982454" cy="1012477"/>
          </a:xfrm>
          <a:prstGeom prst="rect">
            <a:avLst/>
          </a:prstGeom>
        </p:spPr>
      </p:pic>
      <p:pic>
        <p:nvPicPr>
          <p:cNvPr id="18" name="Рисунок 17">
            <a:extLst>
              <a:ext uri="{FF2B5EF4-FFF2-40B4-BE49-F238E27FC236}">
                <a16:creationId xmlns:a16="http://schemas.microsoft.com/office/drawing/2014/main" id="{245D13C9-FFBB-4AB8-A1EC-64F3B6A590A7}"/>
              </a:ext>
            </a:extLst>
          </p:cNvPr>
          <p:cNvPicPr>
            <a:picLocks noChangeAspect="1"/>
          </p:cNvPicPr>
          <p:nvPr/>
        </p:nvPicPr>
        <p:blipFill>
          <a:blip r:embed="rId6"/>
          <a:stretch>
            <a:fillRect/>
          </a:stretch>
        </p:blipFill>
        <p:spPr>
          <a:xfrm>
            <a:off x="6095998" y="3960639"/>
            <a:ext cx="5982453" cy="1155655"/>
          </a:xfrm>
          <a:prstGeom prst="rect">
            <a:avLst/>
          </a:prstGeom>
        </p:spPr>
      </p:pic>
      <p:graphicFrame>
        <p:nvGraphicFramePr>
          <p:cNvPr id="19" name="Таблица 19">
            <a:extLst>
              <a:ext uri="{FF2B5EF4-FFF2-40B4-BE49-F238E27FC236}">
                <a16:creationId xmlns:a16="http://schemas.microsoft.com/office/drawing/2014/main" id="{12F2976B-9E47-4C82-83E8-4CB92FEA360D}"/>
              </a:ext>
            </a:extLst>
          </p:cNvPr>
          <p:cNvGraphicFramePr>
            <a:graphicFrameLocks noGrp="1"/>
          </p:cNvGraphicFramePr>
          <p:nvPr>
            <p:extLst>
              <p:ext uri="{D42A27DB-BD31-4B8C-83A1-F6EECF244321}">
                <p14:modId xmlns:p14="http://schemas.microsoft.com/office/powerpoint/2010/main" val="3178181902"/>
              </p:ext>
            </p:extLst>
          </p:nvPr>
        </p:nvGraphicFramePr>
        <p:xfrm>
          <a:off x="331694" y="5964043"/>
          <a:ext cx="11663169" cy="640080"/>
        </p:xfrm>
        <a:graphic>
          <a:graphicData uri="http://schemas.openxmlformats.org/drawingml/2006/table">
            <a:tbl>
              <a:tblPr firstRow="1" bandRow="1">
                <a:tableStyleId>{5C22544A-7EE6-4342-B048-85BDC9FD1C3A}</a:tableStyleId>
              </a:tblPr>
              <a:tblGrid>
                <a:gridCol w="1666167">
                  <a:extLst>
                    <a:ext uri="{9D8B030D-6E8A-4147-A177-3AD203B41FA5}">
                      <a16:colId xmlns:a16="http://schemas.microsoft.com/office/drawing/2014/main" val="1489802600"/>
                    </a:ext>
                  </a:extLst>
                </a:gridCol>
                <a:gridCol w="1666167">
                  <a:extLst>
                    <a:ext uri="{9D8B030D-6E8A-4147-A177-3AD203B41FA5}">
                      <a16:colId xmlns:a16="http://schemas.microsoft.com/office/drawing/2014/main" val="1259108272"/>
                    </a:ext>
                  </a:extLst>
                </a:gridCol>
                <a:gridCol w="1666167">
                  <a:extLst>
                    <a:ext uri="{9D8B030D-6E8A-4147-A177-3AD203B41FA5}">
                      <a16:colId xmlns:a16="http://schemas.microsoft.com/office/drawing/2014/main" val="3873306899"/>
                    </a:ext>
                  </a:extLst>
                </a:gridCol>
                <a:gridCol w="1666167">
                  <a:extLst>
                    <a:ext uri="{9D8B030D-6E8A-4147-A177-3AD203B41FA5}">
                      <a16:colId xmlns:a16="http://schemas.microsoft.com/office/drawing/2014/main" val="2187959355"/>
                    </a:ext>
                  </a:extLst>
                </a:gridCol>
                <a:gridCol w="1666167">
                  <a:extLst>
                    <a:ext uri="{9D8B030D-6E8A-4147-A177-3AD203B41FA5}">
                      <a16:colId xmlns:a16="http://schemas.microsoft.com/office/drawing/2014/main" val="3410381408"/>
                    </a:ext>
                  </a:extLst>
                </a:gridCol>
                <a:gridCol w="1666167">
                  <a:extLst>
                    <a:ext uri="{9D8B030D-6E8A-4147-A177-3AD203B41FA5}">
                      <a16:colId xmlns:a16="http://schemas.microsoft.com/office/drawing/2014/main" val="2334558364"/>
                    </a:ext>
                  </a:extLst>
                </a:gridCol>
                <a:gridCol w="1666167">
                  <a:extLst>
                    <a:ext uri="{9D8B030D-6E8A-4147-A177-3AD203B41FA5}">
                      <a16:colId xmlns:a16="http://schemas.microsoft.com/office/drawing/2014/main" val="2319303021"/>
                    </a:ext>
                  </a:extLst>
                </a:gridCol>
              </a:tblGrid>
              <a:tr h="593568">
                <a:tc>
                  <a:txBody>
                    <a:bodyPr/>
                    <a:lstStyle/>
                    <a:p>
                      <a:pPr algn="r"/>
                      <a:r>
                        <a:rPr lang="ru-RU" dirty="0">
                          <a:latin typeface="Garamond" panose="02020404030301010803" pitchFamily="18" charset="0"/>
                        </a:rPr>
                        <a:t>Время отказа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t=0,006</a:t>
                      </a:r>
                      <a:r>
                        <a:rPr lang="ru-RU" dirty="0">
                          <a:latin typeface="Garamond" panose="02020404030301010803" pitchFamily="18" charset="0"/>
                        </a:rPr>
                        <a:t> сек</a:t>
                      </a:r>
                      <a:r>
                        <a:rPr lang="en-US" dirty="0">
                          <a:latin typeface="Garamond" panose="02020404030301010803" pitchFamily="18" charset="0"/>
                        </a:rPr>
                        <a:t> (1/10</a:t>
                      </a:r>
                      <a:r>
                        <a:rPr lang="ru-RU" dirty="0" err="1">
                          <a:latin typeface="Garamond" panose="02020404030301010803" pitchFamily="18" charset="0"/>
                        </a:rPr>
                        <a:t>Т</a:t>
                      </a:r>
                      <a:r>
                        <a:rPr lang="ru-RU" baseline="-25000" dirty="0" err="1">
                          <a:latin typeface="Garamond" panose="02020404030301010803" pitchFamily="18" charset="0"/>
                        </a:rPr>
                        <a:t>эл</a:t>
                      </a:r>
                      <a:r>
                        <a:rPr lang="en-US" dirty="0">
                          <a:latin typeface="Garamond" panose="02020404030301010803" pitchFamily="18" charset="0"/>
                        </a:rPr>
                        <a:t>)</a:t>
                      </a:r>
                      <a:endParaRPr lang="ru-RU" dirty="0">
                        <a:latin typeface="Garamond" panose="02020404030301010803"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t=0,0</a:t>
                      </a:r>
                      <a:r>
                        <a:rPr lang="ru-RU" dirty="0">
                          <a:latin typeface="Garamond" panose="02020404030301010803" pitchFamily="18" charset="0"/>
                        </a:rPr>
                        <a:t>1 сек</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t=0,0</a:t>
                      </a:r>
                      <a:r>
                        <a:rPr lang="ru-RU" dirty="0">
                          <a:latin typeface="Garamond" panose="02020404030301010803" pitchFamily="18" charset="0"/>
                        </a:rPr>
                        <a:t>26 сек</a:t>
                      </a:r>
                      <a:r>
                        <a:rPr lang="en-US" dirty="0">
                          <a:latin typeface="Garamond" panose="02020404030301010803" pitchFamily="18" charset="0"/>
                        </a:rPr>
                        <a:t> (1/10</a:t>
                      </a:r>
                      <a:r>
                        <a:rPr lang="ru-RU" dirty="0" err="1">
                          <a:latin typeface="Garamond" panose="02020404030301010803" pitchFamily="18" charset="0"/>
                        </a:rPr>
                        <a:t>Т</a:t>
                      </a:r>
                      <a:r>
                        <a:rPr lang="ru-RU" baseline="-25000" dirty="0" err="1">
                          <a:latin typeface="Garamond" panose="02020404030301010803" pitchFamily="18" charset="0"/>
                        </a:rPr>
                        <a:t>осн</a:t>
                      </a:r>
                      <a:r>
                        <a:rPr lang="en-US" dirty="0">
                          <a:latin typeface="Garamond" panose="02020404030301010803" pitchFamily="18" charset="0"/>
                        </a:rPr>
                        <a:t>)</a:t>
                      </a:r>
                      <a:endParaRPr lang="ru-RU" dirty="0">
                        <a:latin typeface="Garamond" panose="02020404030301010803"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t=0,0</a:t>
                      </a:r>
                      <a:r>
                        <a:rPr lang="ru-RU" dirty="0">
                          <a:latin typeface="Garamond" panose="02020404030301010803" pitchFamily="18" charset="0"/>
                        </a:rPr>
                        <a:t>8 сек</a:t>
                      </a:r>
                      <a:r>
                        <a:rPr lang="en-US" dirty="0">
                          <a:latin typeface="Garamond" panose="02020404030301010803" pitchFamily="18" charset="0"/>
                        </a:rPr>
                        <a:t> (1/10</a:t>
                      </a:r>
                      <a:r>
                        <a:rPr lang="ru-RU" dirty="0" err="1">
                          <a:latin typeface="Garamond" panose="02020404030301010803" pitchFamily="18" charset="0"/>
                        </a:rPr>
                        <a:t>Т</a:t>
                      </a:r>
                      <a:r>
                        <a:rPr lang="ru-RU" baseline="-25000" dirty="0" err="1">
                          <a:latin typeface="Garamond" panose="02020404030301010803" pitchFamily="18" charset="0"/>
                        </a:rPr>
                        <a:t>повр</a:t>
                      </a:r>
                      <a:r>
                        <a:rPr lang="en-US" dirty="0">
                          <a:latin typeface="Garamond" panose="02020404030301010803" pitchFamily="18" charset="0"/>
                        </a:rPr>
                        <a:t>)</a:t>
                      </a:r>
                      <a:endParaRPr lang="ru-RU" dirty="0">
                        <a:latin typeface="Garamond" panose="02020404030301010803"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t=0,</a:t>
                      </a:r>
                      <a:r>
                        <a:rPr lang="ru-RU" dirty="0">
                          <a:latin typeface="Garamond" panose="02020404030301010803" pitchFamily="18" charset="0"/>
                        </a:rPr>
                        <a:t>4 сек</a:t>
                      </a:r>
                      <a:r>
                        <a:rPr lang="en-US" dirty="0">
                          <a:latin typeface="Garamond" panose="02020404030301010803" pitchFamily="18" charset="0"/>
                        </a:rPr>
                        <a:t> (1/</a:t>
                      </a:r>
                      <a:r>
                        <a:rPr lang="ru-RU" dirty="0">
                          <a:latin typeface="Garamond" panose="02020404030301010803" pitchFamily="18" charset="0"/>
                        </a:rPr>
                        <a:t>2Т</a:t>
                      </a:r>
                      <a:r>
                        <a:rPr lang="ru-RU" baseline="-25000" dirty="0">
                          <a:latin typeface="Garamond" panose="02020404030301010803" pitchFamily="18" charset="0"/>
                        </a:rPr>
                        <a:t>повр</a:t>
                      </a:r>
                      <a:r>
                        <a:rPr lang="en-US" dirty="0">
                          <a:latin typeface="Garamond" panose="02020404030301010803" pitchFamily="18" charset="0"/>
                        </a:rPr>
                        <a:t>)</a:t>
                      </a:r>
                      <a:endParaRPr lang="ru-RU" dirty="0">
                        <a:latin typeface="Garamond" panose="02020404030301010803"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t=0,</a:t>
                      </a:r>
                      <a:r>
                        <a:rPr lang="ru-RU" dirty="0">
                          <a:latin typeface="Garamond" panose="02020404030301010803" pitchFamily="18" charset="0"/>
                        </a:rPr>
                        <a:t>8 сек</a:t>
                      </a:r>
                      <a:r>
                        <a:rPr lang="en-US" dirty="0">
                          <a:latin typeface="Garamond" panose="02020404030301010803" pitchFamily="18" charset="0"/>
                        </a:rPr>
                        <a:t> (</a:t>
                      </a:r>
                      <a:r>
                        <a:rPr lang="ru-RU" dirty="0" err="1">
                          <a:latin typeface="Garamond" panose="02020404030301010803" pitchFamily="18" charset="0"/>
                        </a:rPr>
                        <a:t>Т</a:t>
                      </a:r>
                      <a:r>
                        <a:rPr lang="ru-RU" baseline="-25000" dirty="0" err="1">
                          <a:latin typeface="Garamond" panose="02020404030301010803" pitchFamily="18" charset="0"/>
                        </a:rPr>
                        <a:t>повр</a:t>
                      </a:r>
                      <a:r>
                        <a:rPr lang="en-US" dirty="0">
                          <a:latin typeface="Garamond" panose="02020404030301010803" pitchFamily="18" charset="0"/>
                        </a:rPr>
                        <a:t>)</a:t>
                      </a:r>
                      <a:endParaRPr lang="ru-RU" dirty="0">
                        <a:latin typeface="Garamond" panose="02020404030301010803" pitchFamily="18" charset="0"/>
                      </a:endParaRPr>
                    </a:p>
                  </a:txBody>
                  <a:tcPr anchor="ctr"/>
                </a:tc>
                <a:extLst>
                  <a:ext uri="{0D108BD9-81ED-4DB2-BD59-A6C34878D82A}">
                    <a16:rowId xmlns:a16="http://schemas.microsoft.com/office/drawing/2014/main" val="1718441329"/>
                  </a:ext>
                </a:extLst>
              </a:tr>
            </a:tbl>
          </a:graphicData>
        </a:graphic>
      </p:graphicFrame>
    </p:spTree>
    <p:extLst>
      <p:ext uri="{BB962C8B-B14F-4D97-AF65-F5344CB8AC3E}">
        <p14:creationId xmlns:p14="http://schemas.microsoft.com/office/powerpoint/2010/main" val="268134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3</a:t>
            </a:r>
          </a:p>
        </p:txBody>
      </p:sp>
      <p:pic>
        <p:nvPicPr>
          <p:cNvPr id="2" name="Рисунок 1">
            <a:extLst>
              <a:ext uri="{FF2B5EF4-FFF2-40B4-BE49-F238E27FC236}">
                <a16:creationId xmlns:a16="http://schemas.microsoft.com/office/drawing/2014/main" id="{E94C908D-4FDD-4501-B71D-1544D880B149}"/>
              </a:ext>
            </a:extLst>
          </p:cNvPr>
          <p:cNvPicPr>
            <a:picLocks noChangeAspect="1"/>
          </p:cNvPicPr>
          <p:nvPr/>
        </p:nvPicPr>
        <p:blipFill rotWithShape="1">
          <a:blip r:embed="rId2"/>
          <a:srcRect t="14145"/>
          <a:stretch/>
        </p:blipFill>
        <p:spPr>
          <a:xfrm>
            <a:off x="331694" y="525293"/>
            <a:ext cx="9503923" cy="1508963"/>
          </a:xfrm>
          <a:prstGeom prst="rect">
            <a:avLst/>
          </a:prstGeom>
        </p:spPr>
      </p:pic>
      <p:sp>
        <p:nvSpPr>
          <p:cNvPr id="12" name="Овал 11">
            <a:extLst>
              <a:ext uri="{FF2B5EF4-FFF2-40B4-BE49-F238E27FC236}">
                <a16:creationId xmlns:a16="http://schemas.microsoft.com/office/drawing/2014/main" id="{FECE3D47-AEBE-4079-9FFE-F1713BED2413}"/>
              </a:ext>
            </a:extLst>
          </p:cNvPr>
          <p:cNvSpPr/>
          <p:nvPr/>
        </p:nvSpPr>
        <p:spPr>
          <a:xfrm>
            <a:off x="7174917" y="1705706"/>
            <a:ext cx="415484" cy="425588"/>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aphicFrame>
        <p:nvGraphicFramePr>
          <p:cNvPr id="14" name="Диаграмма 13">
            <a:extLst>
              <a:ext uri="{FF2B5EF4-FFF2-40B4-BE49-F238E27FC236}">
                <a16:creationId xmlns:a16="http://schemas.microsoft.com/office/drawing/2014/main" id="{4C437ED2-CD75-4E7C-907F-621A1AE02868}"/>
              </a:ext>
            </a:extLst>
          </p:cNvPr>
          <p:cNvGraphicFramePr>
            <a:graphicFrameLocks/>
          </p:cNvGraphicFramePr>
          <p:nvPr>
            <p:extLst>
              <p:ext uri="{D42A27DB-BD31-4B8C-83A1-F6EECF244321}">
                <p14:modId xmlns:p14="http://schemas.microsoft.com/office/powerpoint/2010/main" val="2012036813"/>
              </p:ext>
            </p:extLst>
          </p:nvPr>
        </p:nvGraphicFramePr>
        <p:xfrm>
          <a:off x="331694" y="2208178"/>
          <a:ext cx="7258707" cy="4551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009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3E53C70-FA97-4F1A-92FD-2502D4808BFE}"/>
              </a:ext>
            </a:extLst>
          </p:cNvPr>
          <p:cNvPicPr>
            <a:picLocks noChangeAspect="1"/>
          </p:cNvPicPr>
          <p:nvPr/>
        </p:nvPicPr>
        <p:blipFill>
          <a:blip r:embed="rId2"/>
          <a:stretch>
            <a:fillRect/>
          </a:stretch>
        </p:blipFill>
        <p:spPr>
          <a:xfrm>
            <a:off x="0" y="464650"/>
            <a:ext cx="11428683" cy="1440000"/>
          </a:xfrm>
          <a:prstGeom prst="rect">
            <a:avLst/>
          </a:prstGeom>
        </p:spPr>
      </p:pic>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3</a:t>
            </a:r>
          </a:p>
        </p:txBody>
      </p:sp>
      <p:graphicFrame>
        <p:nvGraphicFramePr>
          <p:cNvPr id="7" name="Диаграмма 6">
            <a:extLst>
              <a:ext uri="{FF2B5EF4-FFF2-40B4-BE49-F238E27FC236}">
                <a16:creationId xmlns:a16="http://schemas.microsoft.com/office/drawing/2014/main" id="{F1437367-BE80-40FB-8724-7FAFF50779BC}"/>
              </a:ext>
            </a:extLst>
          </p:cNvPr>
          <p:cNvGraphicFramePr>
            <a:graphicFrameLocks/>
          </p:cNvGraphicFramePr>
          <p:nvPr>
            <p:extLst>
              <p:ext uri="{D42A27DB-BD31-4B8C-83A1-F6EECF244321}">
                <p14:modId xmlns:p14="http://schemas.microsoft.com/office/powerpoint/2010/main" val="4046855591"/>
              </p:ext>
            </p:extLst>
          </p:nvPr>
        </p:nvGraphicFramePr>
        <p:xfrm>
          <a:off x="165370" y="2046348"/>
          <a:ext cx="7480570" cy="4673539"/>
        </p:xfrm>
        <a:graphic>
          <a:graphicData uri="http://schemas.openxmlformats.org/drawingml/2006/chart">
            <c:chart xmlns:c="http://schemas.openxmlformats.org/drawingml/2006/chart" xmlns:r="http://schemas.openxmlformats.org/officeDocument/2006/relationships" r:id="rId3"/>
          </a:graphicData>
        </a:graphic>
      </p:graphicFrame>
      <p:sp>
        <p:nvSpPr>
          <p:cNvPr id="9" name="Овал 8">
            <a:extLst>
              <a:ext uri="{FF2B5EF4-FFF2-40B4-BE49-F238E27FC236}">
                <a16:creationId xmlns:a16="http://schemas.microsoft.com/office/drawing/2014/main" id="{71D8BEE5-D384-4C61-9FF1-F47AEDE1CBEC}"/>
              </a:ext>
            </a:extLst>
          </p:cNvPr>
          <p:cNvSpPr/>
          <p:nvPr/>
        </p:nvSpPr>
        <p:spPr>
          <a:xfrm rot="2203731">
            <a:off x="9609840" y="859792"/>
            <a:ext cx="2009739" cy="566928"/>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4097850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3E53C70-FA97-4F1A-92FD-2502D4808BFE}"/>
              </a:ext>
            </a:extLst>
          </p:cNvPr>
          <p:cNvPicPr>
            <a:picLocks noChangeAspect="1"/>
          </p:cNvPicPr>
          <p:nvPr/>
        </p:nvPicPr>
        <p:blipFill>
          <a:blip r:embed="rId2"/>
          <a:stretch>
            <a:fillRect/>
          </a:stretch>
        </p:blipFill>
        <p:spPr>
          <a:xfrm>
            <a:off x="0" y="542471"/>
            <a:ext cx="11428683" cy="1440000"/>
          </a:xfrm>
          <a:prstGeom prst="rect">
            <a:avLst/>
          </a:prstGeom>
        </p:spPr>
      </p:pic>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3</a:t>
            </a:r>
          </a:p>
        </p:txBody>
      </p:sp>
      <p:graphicFrame>
        <p:nvGraphicFramePr>
          <p:cNvPr id="5" name="Диаграмма 4">
            <a:extLst>
              <a:ext uri="{FF2B5EF4-FFF2-40B4-BE49-F238E27FC236}">
                <a16:creationId xmlns:a16="http://schemas.microsoft.com/office/drawing/2014/main" id="{1EDBA559-1CEA-410B-AC6E-8F37A85B0A17}"/>
              </a:ext>
            </a:extLst>
          </p:cNvPr>
          <p:cNvGraphicFramePr>
            <a:graphicFrameLocks/>
          </p:cNvGraphicFramePr>
          <p:nvPr>
            <p:extLst>
              <p:ext uri="{D42A27DB-BD31-4B8C-83A1-F6EECF244321}">
                <p14:modId xmlns:p14="http://schemas.microsoft.com/office/powerpoint/2010/main" val="1270491230"/>
              </p:ext>
            </p:extLst>
          </p:nvPr>
        </p:nvGraphicFramePr>
        <p:xfrm>
          <a:off x="116731" y="1982471"/>
          <a:ext cx="8774350" cy="47735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Таблица 1">
            <a:extLst>
              <a:ext uri="{FF2B5EF4-FFF2-40B4-BE49-F238E27FC236}">
                <a16:creationId xmlns:a16="http://schemas.microsoft.com/office/drawing/2014/main" id="{5D8FF7CA-7136-481A-813E-C05D242957A5}"/>
              </a:ext>
            </a:extLst>
          </p:cNvPr>
          <p:cNvGraphicFramePr>
            <a:graphicFrameLocks noGrp="1"/>
          </p:cNvGraphicFramePr>
          <p:nvPr>
            <p:extLst>
              <p:ext uri="{D42A27DB-BD31-4B8C-83A1-F6EECF244321}">
                <p14:modId xmlns:p14="http://schemas.microsoft.com/office/powerpoint/2010/main" val="245410098"/>
              </p:ext>
            </p:extLst>
          </p:nvPr>
        </p:nvGraphicFramePr>
        <p:xfrm>
          <a:off x="9007812" y="1929311"/>
          <a:ext cx="2756172" cy="2120832"/>
        </p:xfrm>
        <a:graphic>
          <a:graphicData uri="http://schemas.openxmlformats.org/drawingml/2006/table">
            <a:tbl>
              <a:tblPr>
                <a:tableStyleId>{5C22544A-7EE6-4342-B048-85BDC9FD1C3A}</a:tableStyleId>
              </a:tblPr>
              <a:tblGrid>
                <a:gridCol w="593388">
                  <a:extLst>
                    <a:ext uri="{9D8B030D-6E8A-4147-A177-3AD203B41FA5}">
                      <a16:colId xmlns:a16="http://schemas.microsoft.com/office/drawing/2014/main" val="364422878"/>
                    </a:ext>
                  </a:extLst>
                </a:gridCol>
                <a:gridCol w="1040860">
                  <a:extLst>
                    <a:ext uri="{9D8B030D-6E8A-4147-A177-3AD203B41FA5}">
                      <a16:colId xmlns:a16="http://schemas.microsoft.com/office/drawing/2014/main" val="1385648076"/>
                    </a:ext>
                  </a:extLst>
                </a:gridCol>
                <a:gridCol w="1121924">
                  <a:extLst>
                    <a:ext uri="{9D8B030D-6E8A-4147-A177-3AD203B41FA5}">
                      <a16:colId xmlns:a16="http://schemas.microsoft.com/office/drawing/2014/main" val="2678580138"/>
                    </a:ext>
                  </a:extLst>
                </a:gridCol>
              </a:tblGrid>
              <a:tr h="302976">
                <a:tc>
                  <a:txBody>
                    <a:bodyPr/>
                    <a:lstStyle/>
                    <a:p>
                      <a:pPr algn="l" fontAlgn="b"/>
                      <a:r>
                        <a:rPr lang="ru-RU" sz="1800" u="none" strike="noStrike">
                          <a:effectLst/>
                          <a:latin typeface="Garamond" panose="02020404030301010803" pitchFamily="18" charset="0"/>
                        </a:rPr>
                        <a:t>Эл-т</a:t>
                      </a:r>
                      <a:endParaRPr lang="ru-RU" sz="1800" b="0" i="0" u="none" strike="noStrike">
                        <a:effectLst/>
                        <a:latin typeface="Garamond" panose="02020404030301010803" pitchFamily="18" charset="0"/>
                      </a:endParaRPr>
                    </a:p>
                  </a:txBody>
                  <a:tcPr marL="9525" marR="9525" marT="9525" marB="0" anchor="b"/>
                </a:tc>
                <a:tc>
                  <a:txBody>
                    <a:bodyPr/>
                    <a:lstStyle/>
                    <a:p>
                      <a:pPr algn="l" fontAlgn="b"/>
                      <a:r>
                        <a:rPr lang="ru-RU" sz="1800" u="none" strike="noStrike" dirty="0">
                          <a:effectLst/>
                          <a:latin typeface="Garamond" panose="02020404030301010803" pitchFamily="18" charset="0"/>
                        </a:rPr>
                        <a:t>Кд=2</a:t>
                      </a:r>
                      <a:r>
                        <a:rPr lang="en-US" sz="1800" u="none" strike="noStrike" dirty="0">
                          <a:effectLst/>
                          <a:latin typeface="Garamond" panose="02020404030301010803" pitchFamily="18" charset="0"/>
                        </a:rPr>
                        <a:t>, </a:t>
                      </a:r>
                      <a:r>
                        <a:rPr lang="ru-RU" sz="1800" u="none" strike="noStrike" dirty="0">
                          <a:effectLst/>
                          <a:latin typeface="Garamond" panose="02020404030301010803" pitchFamily="18" charset="0"/>
                        </a:rPr>
                        <a:t>Т</a:t>
                      </a:r>
                      <a:endParaRPr lang="ru-RU" sz="1800" b="0" i="0" u="none" strike="noStrike" dirty="0">
                        <a:effectLst/>
                        <a:latin typeface="Garamond" panose="02020404030301010803" pitchFamily="18" charset="0"/>
                      </a:endParaRPr>
                    </a:p>
                  </a:txBody>
                  <a:tcPr marL="9525" marR="9525" marT="9525" marB="0" anchor="b"/>
                </a:tc>
                <a:tc>
                  <a:txBody>
                    <a:bodyPr/>
                    <a:lstStyle/>
                    <a:p>
                      <a:pPr algn="l" fontAlgn="b"/>
                      <a:r>
                        <a:rPr lang="ru-RU" sz="1800" u="none" strike="noStrike" dirty="0">
                          <a:effectLst/>
                          <a:latin typeface="Garamond" panose="02020404030301010803" pitchFamily="18" charset="0"/>
                        </a:rPr>
                        <a:t>0,01 сек, Т</a:t>
                      </a:r>
                      <a:endParaRPr lang="ru-RU" sz="1800" b="0" i="0"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val="2184199430"/>
                  </a:ext>
                </a:extLst>
              </a:tr>
              <a:tr h="302976">
                <a:tc>
                  <a:txBody>
                    <a:bodyPr/>
                    <a:lstStyle/>
                    <a:p>
                      <a:pPr algn="r" fontAlgn="b"/>
                      <a:r>
                        <a:rPr lang="ru-RU" sz="1800" u="none" strike="noStrike">
                          <a:effectLst/>
                          <a:latin typeface="Garamond" panose="02020404030301010803" pitchFamily="18" charset="0"/>
                        </a:rPr>
                        <a:t>20</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a:effectLst/>
                          <a:latin typeface="Garamond" panose="02020404030301010803" pitchFamily="18" charset="0"/>
                        </a:rPr>
                        <a:t>-68,54</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a:effectLst/>
                          <a:latin typeface="Garamond" panose="02020404030301010803" pitchFamily="18" charset="0"/>
                        </a:rPr>
                        <a:t>-93,57</a:t>
                      </a:r>
                      <a:endParaRPr lang="ru-RU" sz="1800" b="0"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val="553318772"/>
                  </a:ext>
                </a:extLst>
              </a:tr>
              <a:tr h="302976">
                <a:tc>
                  <a:txBody>
                    <a:bodyPr/>
                    <a:lstStyle/>
                    <a:p>
                      <a:pPr algn="r" fontAlgn="b"/>
                      <a:r>
                        <a:rPr lang="ru-RU" sz="1800" u="none" strike="noStrike">
                          <a:effectLst/>
                          <a:latin typeface="Garamond" panose="02020404030301010803" pitchFamily="18" charset="0"/>
                        </a:rPr>
                        <a:t>15</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a:effectLst/>
                          <a:latin typeface="Garamond" panose="02020404030301010803" pitchFamily="18" charset="0"/>
                        </a:rPr>
                        <a:t>-3,5</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a:effectLst/>
                          <a:latin typeface="Garamond" panose="02020404030301010803" pitchFamily="18" charset="0"/>
                        </a:rPr>
                        <a:t>-29,9</a:t>
                      </a:r>
                      <a:endParaRPr lang="ru-RU" sz="1800" b="0"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val="3046169791"/>
                  </a:ext>
                </a:extLst>
              </a:tr>
              <a:tr h="302976">
                <a:tc>
                  <a:txBody>
                    <a:bodyPr/>
                    <a:lstStyle/>
                    <a:p>
                      <a:pPr algn="r" fontAlgn="b"/>
                      <a:r>
                        <a:rPr lang="ru-RU" sz="1800" u="none" strike="noStrike">
                          <a:effectLst/>
                          <a:latin typeface="Garamond" panose="02020404030301010803" pitchFamily="18" charset="0"/>
                        </a:rPr>
                        <a:t>7</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a:effectLst/>
                          <a:latin typeface="Garamond" panose="02020404030301010803" pitchFamily="18" charset="0"/>
                        </a:rPr>
                        <a:t>-32,05</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a:effectLst/>
                          <a:latin typeface="Garamond" panose="02020404030301010803" pitchFamily="18" charset="0"/>
                        </a:rPr>
                        <a:t>-81,47</a:t>
                      </a:r>
                      <a:endParaRPr lang="ru-RU" sz="1800" b="0"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val="2841236782"/>
                  </a:ext>
                </a:extLst>
              </a:tr>
              <a:tr h="302976">
                <a:tc>
                  <a:txBody>
                    <a:bodyPr/>
                    <a:lstStyle/>
                    <a:p>
                      <a:pPr algn="r" fontAlgn="b"/>
                      <a:r>
                        <a:rPr lang="ru-RU" sz="1800" u="none" strike="noStrike">
                          <a:effectLst/>
                          <a:latin typeface="Garamond" panose="02020404030301010803" pitchFamily="18" charset="0"/>
                        </a:rPr>
                        <a:t>28</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dirty="0">
                          <a:effectLst/>
                          <a:latin typeface="Garamond" panose="02020404030301010803" pitchFamily="18" charset="0"/>
                        </a:rPr>
                        <a:t>48,96</a:t>
                      </a:r>
                      <a:endParaRPr lang="ru-RU" sz="1800" b="0" i="0" u="none" strike="noStrike" dirty="0">
                        <a:effectLst/>
                        <a:latin typeface="Garamond" panose="02020404030301010803" pitchFamily="18" charset="0"/>
                      </a:endParaRPr>
                    </a:p>
                  </a:txBody>
                  <a:tcPr marL="9525" marR="9525" marT="9525" marB="0" anchor="b"/>
                </a:tc>
                <a:tc>
                  <a:txBody>
                    <a:bodyPr/>
                    <a:lstStyle/>
                    <a:p>
                      <a:pPr algn="r" fontAlgn="b"/>
                      <a:r>
                        <a:rPr lang="ru-RU" sz="1800" u="none" strike="noStrike">
                          <a:effectLst/>
                          <a:latin typeface="Garamond" panose="02020404030301010803" pitchFamily="18" charset="0"/>
                        </a:rPr>
                        <a:t>39,9</a:t>
                      </a:r>
                      <a:endParaRPr lang="ru-RU" sz="1800" b="0"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val="3245352102"/>
                  </a:ext>
                </a:extLst>
              </a:tr>
              <a:tr h="302976">
                <a:tc>
                  <a:txBody>
                    <a:bodyPr/>
                    <a:lstStyle/>
                    <a:p>
                      <a:pPr algn="r" fontAlgn="b"/>
                      <a:r>
                        <a:rPr lang="ru-RU" sz="1800" u="none" strike="noStrike">
                          <a:effectLst/>
                          <a:latin typeface="Garamond" panose="02020404030301010803" pitchFamily="18" charset="0"/>
                        </a:rPr>
                        <a:t>24</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a:effectLst/>
                          <a:latin typeface="Garamond" panose="02020404030301010803" pitchFamily="18" charset="0"/>
                        </a:rPr>
                        <a:t>-53,9</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a:effectLst/>
                          <a:latin typeface="Garamond" panose="02020404030301010803" pitchFamily="18" charset="0"/>
                        </a:rPr>
                        <a:t>-67,16</a:t>
                      </a:r>
                      <a:endParaRPr lang="ru-RU" sz="1800" b="0" i="0" u="none" strike="noStrike">
                        <a:effectLst/>
                        <a:latin typeface="Garamond" panose="02020404030301010803" pitchFamily="18" charset="0"/>
                      </a:endParaRPr>
                    </a:p>
                  </a:txBody>
                  <a:tcPr marL="9525" marR="9525" marT="9525" marB="0" anchor="b"/>
                </a:tc>
                <a:extLst>
                  <a:ext uri="{0D108BD9-81ED-4DB2-BD59-A6C34878D82A}">
                    <a16:rowId xmlns:a16="http://schemas.microsoft.com/office/drawing/2014/main" val="3415877882"/>
                  </a:ext>
                </a:extLst>
              </a:tr>
              <a:tr h="302976">
                <a:tc>
                  <a:txBody>
                    <a:bodyPr/>
                    <a:lstStyle/>
                    <a:p>
                      <a:pPr algn="r" fontAlgn="b"/>
                      <a:r>
                        <a:rPr lang="ru-RU" sz="1800" u="none" strike="noStrike">
                          <a:effectLst/>
                          <a:latin typeface="Garamond" panose="02020404030301010803" pitchFamily="18" charset="0"/>
                        </a:rPr>
                        <a:t>14</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a:effectLst/>
                          <a:latin typeface="Garamond" panose="02020404030301010803" pitchFamily="18" charset="0"/>
                        </a:rPr>
                        <a:t>16,84</a:t>
                      </a:r>
                      <a:endParaRPr lang="ru-RU" sz="1800" b="0" i="0" u="none" strike="noStrike">
                        <a:effectLst/>
                        <a:latin typeface="Garamond" panose="02020404030301010803" pitchFamily="18" charset="0"/>
                      </a:endParaRPr>
                    </a:p>
                  </a:txBody>
                  <a:tcPr marL="9525" marR="9525" marT="9525" marB="0" anchor="b"/>
                </a:tc>
                <a:tc>
                  <a:txBody>
                    <a:bodyPr/>
                    <a:lstStyle/>
                    <a:p>
                      <a:pPr algn="r" fontAlgn="b"/>
                      <a:r>
                        <a:rPr lang="ru-RU" sz="1800" u="none" strike="noStrike" dirty="0">
                          <a:effectLst/>
                          <a:latin typeface="Garamond" panose="02020404030301010803" pitchFamily="18" charset="0"/>
                        </a:rPr>
                        <a:t>37,65</a:t>
                      </a:r>
                      <a:endParaRPr lang="ru-RU" sz="1800" b="0" i="0" u="none" strike="noStrike" dirty="0">
                        <a:effectLst/>
                        <a:latin typeface="Garamond" panose="02020404030301010803" pitchFamily="18" charset="0"/>
                      </a:endParaRPr>
                    </a:p>
                  </a:txBody>
                  <a:tcPr marL="9525" marR="9525" marT="9525" marB="0" anchor="b"/>
                </a:tc>
                <a:extLst>
                  <a:ext uri="{0D108BD9-81ED-4DB2-BD59-A6C34878D82A}">
                    <a16:rowId xmlns:a16="http://schemas.microsoft.com/office/drawing/2014/main" val="1076995287"/>
                  </a:ext>
                </a:extLst>
              </a:tr>
            </a:tbl>
          </a:graphicData>
        </a:graphic>
      </p:graphicFrame>
      <p:graphicFrame>
        <p:nvGraphicFramePr>
          <p:cNvPr id="3" name="Таблица 2">
            <a:extLst>
              <a:ext uri="{FF2B5EF4-FFF2-40B4-BE49-F238E27FC236}">
                <a16:creationId xmlns:a16="http://schemas.microsoft.com/office/drawing/2014/main" id="{2A314D9C-9D9F-41D1-A77B-FCBABBE02BFC}"/>
              </a:ext>
            </a:extLst>
          </p:cNvPr>
          <p:cNvGraphicFramePr>
            <a:graphicFrameLocks noGrp="1"/>
          </p:cNvGraphicFramePr>
          <p:nvPr>
            <p:extLst>
              <p:ext uri="{D42A27DB-BD31-4B8C-83A1-F6EECF244321}">
                <p14:modId xmlns:p14="http://schemas.microsoft.com/office/powerpoint/2010/main" val="2428315989"/>
              </p:ext>
            </p:extLst>
          </p:nvPr>
        </p:nvGraphicFramePr>
        <p:xfrm>
          <a:off x="9072282" y="4369242"/>
          <a:ext cx="2729851" cy="1986915"/>
        </p:xfrm>
        <a:graphic>
          <a:graphicData uri="http://schemas.openxmlformats.org/drawingml/2006/table">
            <a:tbl>
              <a:tblPr>
                <a:tableStyleId>{5C22544A-7EE6-4342-B048-85BDC9FD1C3A}</a:tableStyleId>
              </a:tblPr>
              <a:tblGrid>
                <a:gridCol w="582706">
                  <a:extLst>
                    <a:ext uri="{9D8B030D-6E8A-4147-A177-3AD203B41FA5}">
                      <a16:colId xmlns:a16="http://schemas.microsoft.com/office/drawing/2014/main" val="1273754381"/>
                    </a:ext>
                  </a:extLst>
                </a:gridCol>
                <a:gridCol w="968188">
                  <a:extLst>
                    <a:ext uri="{9D8B030D-6E8A-4147-A177-3AD203B41FA5}">
                      <a16:colId xmlns:a16="http://schemas.microsoft.com/office/drawing/2014/main" val="3937829732"/>
                    </a:ext>
                  </a:extLst>
                </a:gridCol>
                <a:gridCol w="1178957">
                  <a:extLst>
                    <a:ext uri="{9D8B030D-6E8A-4147-A177-3AD203B41FA5}">
                      <a16:colId xmlns:a16="http://schemas.microsoft.com/office/drawing/2014/main" val="1374112226"/>
                    </a:ext>
                  </a:extLst>
                </a:gridCol>
              </a:tblGrid>
              <a:tr h="261354">
                <a:tc>
                  <a:txBody>
                    <a:bodyPr/>
                    <a:lstStyle/>
                    <a:p>
                      <a:pPr algn="r" fontAlgn="b"/>
                      <a:r>
                        <a:rPr lang="ru-RU" sz="1800" u="none" strike="noStrike" dirty="0">
                          <a:effectLst/>
                          <a:latin typeface="Garamond" panose="02020404030301010803" pitchFamily="18" charset="0"/>
                        </a:rPr>
                        <a:t>Эл-т</a:t>
                      </a:r>
                      <a:endParaRPr lang="ru-RU" sz="1800" b="0" i="0" u="none" strike="noStrike" dirty="0">
                        <a:effectLst/>
                        <a:latin typeface="Garamond" panose="02020404030301010803" pitchFamily="18" charset="0"/>
                      </a:endParaRPr>
                    </a:p>
                  </a:txBody>
                  <a:tcPr marL="9525" marR="9525" marT="9525" marB="0" anchor="ctr"/>
                </a:tc>
                <a:tc>
                  <a:txBody>
                    <a:bodyPr/>
                    <a:lstStyle/>
                    <a:p>
                      <a:pPr algn="r" fontAlgn="b"/>
                      <a:r>
                        <a:rPr lang="ru-RU" sz="1800" u="none" strike="noStrike" dirty="0" err="1">
                          <a:effectLst/>
                          <a:latin typeface="Garamond" panose="02020404030301010803" pitchFamily="18" charset="0"/>
                        </a:rPr>
                        <a:t>Исх</a:t>
                      </a:r>
                      <a:r>
                        <a:rPr lang="ru-RU" sz="1800" u="none" strike="noStrike" dirty="0">
                          <a:effectLst/>
                          <a:latin typeface="Garamond" panose="02020404030301010803" pitchFamily="18" charset="0"/>
                        </a:rPr>
                        <a:t>, Т</a:t>
                      </a:r>
                      <a:endParaRPr lang="ru-RU" sz="1800" b="0" i="0" u="none" strike="noStrike" dirty="0">
                        <a:effectLst/>
                        <a:latin typeface="Garamond" panose="02020404030301010803" pitchFamily="18" charset="0"/>
                      </a:endParaRPr>
                    </a:p>
                  </a:txBody>
                  <a:tcPr marL="9525" marR="9525" marT="9525" marB="0" anchor="ctr"/>
                </a:tc>
                <a:tc>
                  <a:txBody>
                    <a:bodyPr/>
                    <a:lstStyle/>
                    <a:p>
                      <a:pPr algn="r" fontAlgn="b"/>
                      <a:r>
                        <a:rPr lang="ru-RU" sz="1800" u="none" strike="noStrike" dirty="0">
                          <a:effectLst/>
                          <a:latin typeface="Garamond" panose="02020404030301010803" pitchFamily="18" charset="0"/>
                        </a:rPr>
                        <a:t>Кд=1, Т</a:t>
                      </a:r>
                      <a:endParaRPr lang="ru-RU" sz="1800" b="0" i="0" u="none" strike="noStrike" dirty="0">
                        <a:effectLst/>
                        <a:latin typeface="Garamond" panose="02020404030301010803" pitchFamily="18" charset="0"/>
                      </a:endParaRPr>
                    </a:p>
                  </a:txBody>
                  <a:tcPr marL="9525" marR="9525" marT="9525" marB="0" anchor="ctr"/>
                </a:tc>
                <a:extLst>
                  <a:ext uri="{0D108BD9-81ED-4DB2-BD59-A6C34878D82A}">
                    <a16:rowId xmlns:a16="http://schemas.microsoft.com/office/drawing/2014/main" val="2899049831"/>
                  </a:ext>
                </a:extLst>
              </a:tr>
              <a:tr h="261354">
                <a:tc>
                  <a:txBody>
                    <a:bodyPr/>
                    <a:lstStyle/>
                    <a:p>
                      <a:pPr algn="r" fontAlgn="b"/>
                      <a:r>
                        <a:rPr lang="ru-RU" sz="1800" u="none" strike="noStrike">
                          <a:effectLst/>
                          <a:latin typeface="Garamond" panose="02020404030301010803" pitchFamily="18" charset="0"/>
                        </a:rPr>
                        <a:t>20</a:t>
                      </a:r>
                      <a:endParaRPr lang="ru-RU" sz="1800" b="0" i="0" u="none" strike="noStrike">
                        <a:effectLst/>
                        <a:latin typeface="Garamond" panose="02020404030301010803" pitchFamily="18" charset="0"/>
                      </a:endParaRPr>
                    </a:p>
                  </a:txBody>
                  <a:tcPr marL="9525" marR="9525" marT="9525" marB="0" anchor="ctr"/>
                </a:tc>
                <a:tc>
                  <a:txBody>
                    <a:bodyPr/>
                    <a:lstStyle/>
                    <a:p>
                      <a:pPr algn="r" fontAlgn="b"/>
                      <a:r>
                        <a:rPr lang="ru-RU" sz="1800" u="none" strike="noStrike" dirty="0">
                          <a:effectLst/>
                          <a:latin typeface="Garamond" panose="02020404030301010803" pitchFamily="18" charset="0"/>
                        </a:rPr>
                        <a:t>-41,35</a:t>
                      </a:r>
                      <a:endParaRPr lang="ru-RU" sz="1800" b="0" i="0" u="none" strike="noStrike" dirty="0">
                        <a:effectLst/>
                        <a:latin typeface="Garamond" panose="02020404030301010803" pitchFamily="18" charset="0"/>
                      </a:endParaRPr>
                    </a:p>
                  </a:txBody>
                  <a:tcPr marL="9525" marR="9525" marT="9525" marB="0" anchor="ctr"/>
                </a:tc>
                <a:tc>
                  <a:txBody>
                    <a:bodyPr/>
                    <a:lstStyle/>
                    <a:p>
                      <a:pPr algn="r" fontAlgn="b"/>
                      <a:r>
                        <a:rPr lang="ru-RU" sz="1800" u="none" strike="noStrike" dirty="0">
                          <a:effectLst/>
                          <a:latin typeface="Garamond" panose="02020404030301010803" pitchFamily="18" charset="0"/>
                        </a:rPr>
                        <a:t>-54,8</a:t>
                      </a:r>
                      <a:endParaRPr lang="ru-RU" sz="1800" b="0" i="0" u="none" strike="noStrike" dirty="0">
                        <a:effectLst/>
                        <a:latin typeface="Garamond" panose="02020404030301010803" pitchFamily="18" charset="0"/>
                      </a:endParaRPr>
                    </a:p>
                  </a:txBody>
                  <a:tcPr marL="9525" marR="9525" marT="9525" marB="0" anchor="ctr"/>
                </a:tc>
                <a:extLst>
                  <a:ext uri="{0D108BD9-81ED-4DB2-BD59-A6C34878D82A}">
                    <a16:rowId xmlns:a16="http://schemas.microsoft.com/office/drawing/2014/main" val="1960095893"/>
                  </a:ext>
                </a:extLst>
              </a:tr>
              <a:tr h="261354">
                <a:tc>
                  <a:txBody>
                    <a:bodyPr/>
                    <a:lstStyle/>
                    <a:p>
                      <a:pPr algn="r" fontAlgn="b"/>
                      <a:r>
                        <a:rPr lang="ru-RU" sz="1800" u="none" strike="noStrike">
                          <a:effectLst/>
                          <a:latin typeface="Garamond" panose="02020404030301010803" pitchFamily="18" charset="0"/>
                        </a:rPr>
                        <a:t>15</a:t>
                      </a:r>
                      <a:endParaRPr lang="ru-RU" sz="1800" b="0" i="0" u="none" strike="noStrike">
                        <a:effectLst/>
                        <a:latin typeface="Garamond" panose="02020404030301010803" pitchFamily="18" charset="0"/>
                      </a:endParaRPr>
                    </a:p>
                  </a:txBody>
                  <a:tcPr marL="9525" marR="9525" marT="9525" marB="0" anchor="ctr"/>
                </a:tc>
                <a:tc>
                  <a:txBody>
                    <a:bodyPr/>
                    <a:lstStyle/>
                    <a:p>
                      <a:pPr algn="r" fontAlgn="b"/>
                      <a:r>
                        <a:rPr lang="ru-RU" sz="1800" u="none" strike="noStrike" dirty="0">
                          <a:effectLst/>
                          <a:latin typeface="Garamond" panose="02020404030301010803" pitchFamily="18" charset="0"/>
                        </a:rPr>
                        <a:t>-18,5</a:t>
                      </a:r>
                      <a:endParaRPr lang="ru-RU" sz="1800" b="0" i="0" u="none" strike="noStrike" dirty="0">
                        <a:effectLst/>
                        <a:latin typeface="Garamond" panose="02020404030301010803" pitchFamily="18" charset="0"/>
                      </a:endParaRPr>
                    </a:p>
                  </a:txBody>
                  <a:tcPr marL="9525" marR="9525" marT="9525" marB="0" anchor="ctr"/>
                </a:tc>
                <a:tc>
                  <a:txBody>
                    <a:bodyPr/>
                    <a:lstStyle/>
                    <a:p>
                      <a:pPr algn="r" fontAlgn="b"/>
                      <a:r>
                        <a:rPr lang="ru-RU" sz="1800" u="none" strike="noStrike">
                          <a:effectLst/>
                          <a:latin typeface="Garamond" panose="02020404030301010803" pitchFamily="18" charset="0"/>
                        </a:rPr>
                        <a:t>-11</a:t>
                      </a:r>
                      <a:endParaRPr lang="ru-RU" sz="1800" b="0" i="0" u="none" strike="noStrike">
                        <a:effectLst/>
                        <a:latin typeface="Garamond" panose="02020404030301010803" pitchFamily="18" charset="0"/>
                      </a:endParaRPr>
                    </a:p>
                  </a:txBody>
                  <a:tcPr marL="9525" marR="9525" marT="9525" marB="0" anchor="ctr"/>
                </a:tc>
                <a:extLst>
                  <a:ext uri="{0D108BD9-81ED-4DB2-BD59-A6C34878D82A}">
                    <a16:rowId xmlns:a16="http://schemas.microsoft.com/office/drawing/2014/main" val="2446628125"/>
                  </a:ext>
                </a:extLst>
              </a:tr>
              <a:tr h="261354">
                <a:tc>
                  <a:txBody>
                    <a:bodyPr/>
                    <a:lstStyle/>
                    <a:p>
                      <a:pPr algn="r" fontAlgn="b"/>
                      <a:r>
                        <a:rPr lang="ru-RU" sz="1800" u="none" strike="noStrike">
                          <a:effectLst/>
                          <a:latin typeface="Garamond" panose="02020404030301010803" pitchFamily="18" charset="0"/>
                        </a:rPr>
                        <a:t>7</a:t>
                      </a:r>
                      <a:endParaRPr lang="ru-RU" sz="1800" b="0" i="0" u="none" strike="noStrike">
                        <a:effectLst/>
                        <a:latin typeface="Garamond" panose="02020404030301010803" pitchFamily="18" charset="0"/>
                      </a:endParaRPr>
                    </a:p>
                  </a:txBody>
                  <a:tcPr marL="9525" marR="9525" marT="9525" marB="0" anchor="ctr"/>
                </a:tc>
                <a:tc>
                  <a:txBody>
                    <a:bodyPr/>
                    <a:lstStyle/>
                    <a:p>
                      <a:pPr algn="r" fontAlgn="b"/>
                      <a:r>
                        <a:rPr lang="ru-RU" sz="1800" u="none" strike="noStrike" dirty="0">
                          <a:effectLst/>
                          <a:latin typeface="Garamond" panose="02020404030301010803" pitchFamily="18" charset="0"/>
                        </a:rPr>
                        <a:t>-55,7</a:t>
                      </a:r>
                      <a:endParaRPr lang="ru-RU" sz="1800" b="0" i="0" u="none" strike="noStrike" dirty="0">
                        <a:effectLst/>
                        <a:latin typeface="Garamond" panose="02020404030301010803" pitchFamily="18" charset="0"/>
                      </a:endParaRPr>
                    </a:p>
                  </a:txBody>
                  <a:tcPr marL="9525" marR="9525" marT="9525" marB="0" anchor="ctr"/>
                </a:tc>
                <a:tc>
                  <a:txBody>
                    <a:bodyPr/>
                    <a:lstStyle/>
                    <a:p>
                      <a:pPr algn="r" fontAlgn="b"/>
                      <a:r>
                        <a:rPr lang="ru-RU" sz="1800" u="none" strike="noStrike" dirty="0">
                          <a:effectLst/>
                          <a:latin typeface="Garamond" panose="02020404030301010803" pitchFamily="18" charset="0"/>
                        </a:rPr>
                        <a:t>-43,9</a:t>
                      </a:r>
                      <a:endParaRPr lang="ru-RU" sz="1800" b="0" i="0" u="none" strike="noStrike" dirty="0">
                        <a:effectLst/>
                        <a:latin typeface="Garamond" panose="02020404030301010803" pitchFamily="18" charset="0"/>
                      </a:endParaRPr>
                    </a:p>
                  </a:txBody>
                  <a:tcPr marL="9525" marR="9525" marT="9525" marB="0" anchor="ctr"/>
                </a:tc>
                <a:extLst>
                  <a:ext uri="{0D108BD9-81ED-4DB2-BD59-A6C34878D82A}">
                    <a16:rowId xmlns:a16="http://schemas.microsoft.com/office/drawing/2014/main" val="3601706335"/>
                  </a:ext>
                </a:extLst>
              </a:tr>
              <a:tr h="261354">
                <a:tc>
                  <a:txBody>
                    <a:bodyPr/>
                    <a:lstStyle/>
                    <a:p>
                      <a:pPr algn="r" fontAlgn="b"/>
                      <a:r>
                        <a:rPr lang="ru-RU" sz="1800" u="none" strike="noStrike">
                          <a:effectLst/>
                          <a:latin typeface="Garamond" panose="02020404030301010803" pitchFamily="18" charset="0"/>
                        </a:rPr>
                        <a:t>28</a:t>
                      </a:r>
                      <a:endParaRPr lang="ru-RU" sz="1800" b="0" i="0" u="none" strike="noStrike">
                        <a:effectLst/>
                        <a:latin typeface="Garamond" panose="02020404030301010803" pitchFamily="18" charset="0"/>
                      </a:endParaRPr>
                    </a:p>
                  </a:txBody>
                  <a:tcPr marL="9525" marR="9525" marT="9525" marB="0" anchor="ctr"/>
                </a:tc>
                <a:tc>
                  <a:txBody>
                    <a:bodyPr/>
                    <a:lstStyle/>
                    <a:p>
                      <a:pPr algn="r" fontAlgn="b"/>
                      <a:r>
                        <a:rPr lang="ru-RU" sz="1800" u="none" strike="noStrike" dirty="0">
                          <a:effectLst/>
                          <a:latin typeface="Garamond" panose="02020404030301010803" pitchFamily="18" charset="0"/>
                        </a:rPr>
                        <a:t>-6,4</a:t>
                      </a:r>
                      <a:endParaRPr lang="ru-RU" sz="1800" b="0" i="0" u="none" strike="noStrike" dirty="0">
                        <a:effectLst/>
                        <a:latin typeface="Garamond" panose="02020404030301010803" pitchFamily="18" charset="0"/>
                      </a:endParaRPr>
                    </a:p>
                  </a:txBody>
                  <a:tcPr marL="9525" marR="9525" marT="9525" marB="0" anchor="ctr"/>
                </a:tc>
                <a:tc>
                  <a:txBody>
                    <a:bodyPr/>
                    <a:lstStyle/>
                    <a:p>
                      <a:pPr algn="r" fontAlgn="b"/>
                      <a:r>
                        <a:rPr lang="ru-RU" sz="1800" u="none" strike="noStrike">
                          <a:effectLst/>
                          <a:latin typeface="Garamond" panose="02020404030301010803" pitchFamily="18" charset="0"/>
                        </a:rPr>
                        <a:t>21,2</a:t>
                      </a:r>
                      <a:endParaRPr lang="ru-RU" sz="1800" b="0" i="0" u="none" strike="noStrike">
                        <a:effectLst/>
                        <a:latin typeface="Garamond" panose="02020404030301010803" pitchFamily="18" charset="0"/>
                      </a:endParaRPr>
                    </a:p>
                  </a:txBody>
                  <a:tcPr marL="9525" marR="9525" marT="9525" marB="0" anchor="ctr"/>
                </a:tc>
                <a:extLst>
                  <a:ext uri="{0D108BD9-81ED-4DB2-BD59-A6C34878D82A}">
                    <a16:rowId xmlns:a16="http://schemas.microsoft.com/office/drawing/2014/main" val="501155180"/>
                  </a:ext>
                </a:extLst>
              </a:tr>
              <a:tr h="261354">
                <a:tc>
                  <a:txBody>
                    <a:bodyPr/>
                    <a:lstStyle/>
                    <a:p>
                      <a:pPr algn="r" fontAlgn="b"/>
                      <a:r>
                        <a:rPr lang="ru-RU" sz="1800" u="none" strike="noStrike">
                          <a:effectLst/>
                          <a:latin typeface="Garamond" panose="02020404030301010803" pitchFamily="18" charset="0"/>
                        </a:rPr>
                        <a:t>24</a:t>
                      </a:r>
                      <a:endParaRPr lang="ru-RU" sz="1800" b="0" i="0" u="none" strike="noStrike">
                        <a:effectLst/>
                        <a:latin typeface="Garamond" panose="02020404030301010803" pitchFamily="18" charset="0"/>
                      </a:endParaRPr>
                    </a:p>
                  </a:txBody>
                  <a:tcPr marL="9525" marR="9525" marT="9525" marB="0" anchor="ctr"/>
                </a:tc>
                <a:tc>
                  <a:txBody>
                    <a:bodyPr/>
                    <a:lstStyle/>
                    <a:p>
                      <a:pPr algn="r" fontAlgn="b"/>
                      <a:r>
                        <a:rPr lang="ru-RU" sz="1800" u="none" strike="noStrike">
                          <a:effectLst/>
                          <a:latin typeface="Garamond" panose="02020404030301010803" pitchFamily="18" charset="0"/>
                        </a:rPr>
                        <a:t>-17,8</a:t>
                      </a:r>
                      <a:endParaRPr lang="ru-RU" sz="1800" b="0" i="0" u="none" strike="noStrike">
                        <a:effectLst/>
                        <a:latin typeface="Garamond" panose="02020404030301010803" pitchFamily="18" charset="0"/>
                      </a:endParaRPr>
                    </a:p>
                  </a:txBody>
                  <a:tcPr marL="9525" marR="9525" marT="9525" marB="0" anchor="ctr"/>
                </a:tc>
                <a:tc>
                  <a:txBody>
                    <a:bodyPr/>
                    <a:lstStyle/>
                    <a:p>
                      <a:pPr algn="r" fontAlgn="b"/>
                      <a:r>
                        <a:rPr lang="ru-RU" sz="1800" u="none" strike="noStrike" dirty="0">
                          <a:effectLst/>
                          <a:latin typeface="Garamond" panose="02020404030301010803" pitchFamily="18" charset="0"/>
                        </a:rPr>
                        <a:t>-35,8</a:t>
                      </a:r>
                      <a:endParaRPr lang="ru-RU" sz="1800" b="0" i="0" u="none" strike="noStrike" dirty="0">
                        <a:effectLst/>
                        <a:latin typeface="Garamond" panose="02020404030301010803" pitchFamily="18" charset="0"/>
                      </a:endParaRPr>
                    </a:p>
                  </a:txBody>
                  <a:tcPr marL="9525" marR="9525" marT="9525" marB="0" anchor="ctr"/>
                </a:tc>
                <a:extLst>
                  <a:ext uri="{0D108BD9-81ED-4DB2-BD59-A6C34878D82A}">
                    <a16:rowId xmlns:a16="http://schemas.microsoft.com/office/drawing/2014/main" val="1333825852"/>
                  </a:ext>
                </a:extLst>
              </a:tr>
              <a:tr h="261354">
                <a:tc>
                  <a:txBody>
                    <a:bodyPr/>
                    <a:lstStyle/>
                    <a:p>
                      <a:pPr algn="r" fontAlgn="b"/>
                      <a:r>
                        <a:rPr lang="ru-RU" sz="1800" u="none" strike="noStrike">
                          <a:effectLst/>
                          <a:latin typeface="Garamond" panose="02020404030301010803" pitchFamily="18" charset="0"/>
                        </a:rPr>
                        <a:t>14</a:t>
                      </a:r>
                      <a:endParaRPr lang="ru-RU" sz="1800" b="0" i="0" u="none" strike="noStrike">
                        <a:effectLst/>
                        <a:latin typeface="Garamond" panose="02020404030301010803" pitchFamily="18" charset="0"/>
                      </a:endParaRPr>
                    </a:p>
                  </a:txBody>
                  <a:tcPr marL="9525" marR="9525" marT="9525" marB="0" anchor="ctr"/>
                </a:tc>
                <a:tc>
                  <a:txBody>
                    <a:bodyPr/>
                    <a:lstStyle/>
                    <a:p>
                      <a:pPr algn="r" fontAlgn="b"/>
                      <a:r>
                        <a:rPr lang="ru-RU" sz="1800" u="none" strike="noStrike">
                          <a:effectLst/>
                          <a:latin typeface="Garamond" panose="02020404030301010803" pitchFamily="18" charset="0"/>
                        </a:rPr>
                        <a:t>18,5</a:t>
                      </a:r>
                      <a:endParaRPr lang="ru-RU" sz="1800" b="0" i="0" u="none" strike="noStrike">
                        <a:effectLst/>
                        <a:latin typeface="Garamond" panose="02020404030301010803" pitchFamily="18" charset="0"/>
                      </a:endParaRPr>
                    </a:p>
                  </a:txBody>
                  <a:tcPr marL="9525" marR="9525" marT="9525" marB="0" anchor="ctr"/>
                </a:tc>
                <a:tc>
                  <a:txBody>
                    <a:bodyPr/>
                    <a:lstStyle/>
                    <a:p>
                      <a:pPr algn="r" fontAlgn="b"/>
                      <a:r>
                        <a:rPr lang="ru-RU" sz="1800" u="none" strike="noStrike" dirty="0">
                          <a:effectLst/>
                          <a:latin typeface="Garamond" panose="02020404030301010803" pitchFamily="18" charset="0"/>
                        </a:rPr>
                        <a:t>17,7</a:t>
                      </a:r>
                      <a:endParaRPr lang="ru-RU" sz="1800" b="0" i="0" u="none" strike="noStrike" dirty="0">
                        <a:effectLst/>
                        <a:latin typeface="Garamond" panose="02020404030301010803" pitchFamily="18" charset="0"/>
                      </a:endParaRPr>
                    </a:p>
                  </a:txBody>
                  <a:tcPr marL="9525" marR="9525" marT="9525" marB="0" anchor="ctr"/>
                </a:tc>
                <a:extLst>
                  <a:ext uri="{0D108BD9-81ED-4DB2-BD59-A6C34878D82A}">
                    <a16:rowId xmlns:a16="http://schemas.microsoft.com/office/drawing/2014/main" val="382178319"/>
                  </a:ext>
                </a:extLst>
              </a:tr>
            </a:tbl>
          </a:graphicData>
        </a:graphic>
      </p:graphicFrame>
    </p:spTree>
    <p:extLst>
      <p:ext uri="{BB962C8B-B14F-4D97-AF65-F5344CB8AC3E}">
        <p14:creationId xmlns:p14="http://schemas.microsoft.com/office/powerpoint/2010/main" val="1022217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Учет демпфирования</a:t>
            </a:r>
          </a:p>
        </p:txBody>
      </p:sp>
      <p:sp>
        <p:nvSpPr>
          <p:cNvPr id="5" name="Прямоугольник: скругленные углы 4">
            <a:extLst>
              <a:ext uri="{FF2B5EF4-FFF2-40B4-BE49-F238E27FC236}">
                <a16:creationId xmlns:a16="http://schemas.microsoft.com/office/drawing/2014/main" id="{10BCE6E7-7B50-44CF-97BD-BB4A84091FB6}"/>
              </a:ext>
            </a:extLst>
          </p:cNvPr>
          <p:cNvSpPr/>
          <p:nvPr/>
        </p:nvSpPr>
        <p:spPr>
          <a:xfrm>
            <a:off x="331693" y="566928"/>
            <a:ext cx="3558989" cy="72399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ru-RU" sz="3200" dirty="0">
                <a:latin typeface="Georgia" panose="02040502050405020303" pitchFamily="18" charset="0"/>
              </a:rPr>
              <a:t>Изм. 1 к СП 385</a:t>
            </a:r>
          </a:p>
        </p:txBody>
      </p:sp>
      <p:pic>
        <p:nvPicPr>
          <p:cNvPr id="2" name="Рисунок 1">
            <a:extLst>
              <a:ext uri="{FF2B5EF4-FFF2-40B4-BE49-F238E27FC236}">
                <a16:creationId xmlns:a16="http://schemas.microsoft.com/office/drawing/2014/main" id="{195D7199-6EF6-4823-9A60-D9CD3783567B}"/>
              </a:ext>
            </a:extLst>
          </p:cNvPr>
          <p:cNvPicPr>
            <a:picLocks noChangeAspect="1"/>
          </p:cNvPicPr>
          <p:nvPr/>
        </p:nvPicPr>
        <p:blipFill>
          <a:blip r:embed="rId2"/>
          <a:stretch>
            <a:fillRect/>
          </a:stretch>
        </p:blipFill>
        <p:spPr>
          <a:xfrm>
            <a:off x="331693" y="1504830"/>
            <a:ext cx="10459910" cy="1714739"/>
          </a:xfrm>
          <a:prstGeom prst="rect">
            <a:avLst/>
          </a:prstGeom>
        </p:spPr>
      </p:pic>
      <p:pic>
        <p:nvPicPr>
          <p:cNvPr id="3" name="Рисунок 2">
            <a:extLst>
              <a:ext uri="{FF2B5EF4-FFF2-40B4-BE49-F238E27FC236}">
                <a16:creationId xmlns:a16="http://schemas.microsoft.com/office/drawing/2014/main" id="{4D8814E5-F40A-44DC-9B28-DCBA0624BDB2}"/>
              </a:ext>
            </a:extLst>
          </p:cNvPr>
          <p:cNvPicPr>
            <a:picLocks noChangeAspect="1"/>
          </p:cNvPicPr>
          <p:nvPr/>
        </p:nvPicPr>
        <p:blipFill>
          <a:blip r:embed="rId3"/>
          <a:stretch>
            <a:fillRect/>
          </a:stretch>
        </p:blipFill>
        <p:spPr>
          <a:xfrm>
            <a:off x="5513847" y="3090332"/>
            <a:ext cx="6496957" cy="3581900"/>
          </a:xfrm>
          <a:prstGeom prst="rect">
            <a:avLst/>
          </a:prstGeom>
          <a:ln>
            <a:solidFill>
              <a:srgbClr val="002060"/>
            </a:solidFill>
          </a:ln>
        </p:spPr>
      </p:pic>
      <p:pic>
        <p:nvPicPr>
          <p:cNvPr id="4" name="Рисунок 3">
            <a:extLst>
              <a:ext uri="{FF2B5EF4-FFF2-40B4-BE49-F238E27FC236}">
                <a16:creationId xmlns:a16="http://schemas.microsoft.com/office/drawing/2014/main" id="{C99D94BB-29AA-44F6-8D6B-C9401A5DD639}"/>
              </a:ext>
            </a:extLst>
          </p:cNvPr>
          <p:cNvPicPr>
            <a:picLocks noChangeAspect="1"/>
          </p:cNvPicPr>
          <p:nvPr/>
        </p:nvPicPr>
        <p:blipFill>
          <a:blip r:embed="rId4"/>
          <a:stretch>
            <a:fillRect/>
          </a:stretch>
        </p:blipFill>
        <p:spPr>
          <a:xfrm>
            <a:off x="181196" y="3219568"/>
            <a:ext cx="3933604" cy="2033099"/>
          </a:xfrm>
          <a:prstGeom prst="rect">
            <a:avLst/>
          </a:prstGeom>
        </p:spPr>
      </p:pic>
      <p:pic>
        <p:nvPicPr>
          <p:cNvPr id="6" name="Рисунок 5">
            <a:extLst>
              <a:ext uri="{FF2B5EF4-FFF2-40B4-BE49-F238E27FC236}">
                <a16:creationId xmlns:a16="http://schemas.microsoft.com/office/drawing/2014/main" id="{900C6FDA-C54D-400C-8827-AA8DC4AE9AE9}"/>
              </a:ext>
            </a:extLst>
          </p:cNvPr>
          <p:cNvPicPr>
            <a:picLocks noChangeAspect="1"/>
          </p:cNvPicPr>
          <p:nvPr/>
        </p:nvPicPr>
        <p:blipFill>
          <a:blip r:embed="rId5"/>
          <a:stretch>
            <a:fillRect/>
          </a:stretch>
        </p:blipFill>
        <p:spPr>
          <a:xfrm>
            <a:off x="172637" y="5661640"/>
            <a:ext cx="3933603" cy="444977"/>
          </a:xfrm>
          <a:prstGeom prst="rect">
            <a:avLst/>
          </a:prstGeom>
        </p:spPr>
      </p:pic>
      <p:pic>
        <p:nvPicPr>
          <p:cNvPr id="7" name="Рисунок 6">
            <a:extLst>
              <a:ext uri="{FF2B5EF4-FFF2-40B4-BE49-F238E27FC236}">
                <a16:creationId xmlns:a16="http://schemas.microsoft.com/office/drawing/2014/main" id="{E3734C89-A0A4-4811-A6A9-F1DE097D606E}"/>
              </a:ext>
            </a:extLst>
          </p:cNvPr>
          <p:cNvPicPr>
            <a:picLocks noChangeAspect="1"/>
          </p:cNvPicPr>
          <p:nvPr/>
        </p:nvPicPr>
        <p:blipFill>
          <a:blip r:embed="rId6"/>
          <a:stretch>
            <a:fillRect/>
          </a:stretch>
        </p:blipFill>
        <p:spPr>
          <a:xfrm>
            <a:off x="181195" y="5360895"/>
            <a:ext cx="3933603" cy="301221"/>
          </a:xfrm>
          <a:prstGeom prst="rect">
            <a:avLst/>
          </a:prstGeom>
        </p:spPr>
      </p:pic>
    </p:spTree>
    <p:extLst>
      <p:ext uri="{BB962C8B-B14F-4D97-AF65-F5344CB8AC3E}">
        <p14:creationId xmlns:p14="http://schemas.microsoft.com/office/powerpoint/2010/main" val="165005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66B7B5-3C7C-4215-97CB-D0B34D6EB7B2}"/>
              </a:ext>
            </a:extLst>
          </p:cNvPr>
          <p:cNvSpPr>
            <a:spLocks noGrp="1"/>
          </p:cNvSpPr>
          <p:nvPr>
            <p:ph type="ctrTitle"/>
          </p:nvPr>
        </p:nvSpPr>
        <p:spPr>
          <a:xfrm>
            <a:off x="331695" y="0"/>
            <a:ext cx="11528611" cy="566928"/>
          </a:xfrm>
        </p:spPr>
        <p:txBody>
          <a:bodyPr>
            <a:noAutofit/>
          </a:bodyPr>
          <a:lstStyle/>
          <a:p>
            <a:r>
              <a:rPr lang="ru-RU" sz="3200" dirty="0">
                <a:solidFill>
                  <a:srgbClr val="002060"/>
                </a:solidFill>
                <a:latin typeface="Book Antiqua" panose="02040602050305030304" pitchFamily="18" charset="0"/>
              </a:rPr>
              <a:t>Введение</a:t>
            </a:r>
          </a:p>
        </p:txBody>
      </p:sp>
      <p:sp>
        <p:nvSpPr>
          <p:cNvPr id="12" name="Прямоугольник: скругленные углы 11">
            <a:extLst>
              <a:ext uri="{FF2B5EF4-FFF2-40B4-BE49-F238E27FC236}">
                <a16:creationId xmlns:a16="http://schemas.microsoft.com/office/drawing/2014/main" id="{F5732F43-F571-421B-AA19-939B5C21F85A}"/>
              </a:ext>
            </a:extLst>
          </p:cNvPr>
          <p:cNvSpPr/>
          <p:nvPr/>
        </p:nvSpPr>
        <p:spPr>
          <a:xfrm>
            <a:off x="331693" y="566928"/>
            <a:ext cx="11528611" cy="832104"/>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ru-RU" sz="3200" dirty="0">
                <a:latin typeface="Georgia" panose="02040502050405020303" pitchFamily="18" charset="0"/>
              </a:rPr>
              <a:t>Методы расчета на прогрессирующее обрушение</a:t>
            </a:r>
          </a:p>
        </p:txBody>
      </p:sp>
      <p:sp>
        <p:nvSpPr>
          <p:cNvPr id="13" name="TextBox 12">
            <a:extLst>
              <a:ext uri="{FF2B5EF4-FFF2-40B4-BE49-F238E27FC236}">
                <a16:creationId xmlns:a16="http://schemas.microsoft.com/office/drawing/2014/main" id="{CF11B1DA-836B-4363-8FB8-3D3240983AAB}"/>
              </a:ext>
            </a:extLst>
          </p:cNvPr>
          <p:cNvSpPr txBox="1"/>
          <p:nvPr/>
        </p:nvSpPr>
        <p:spPr>
          <a:xfrm>
            <a:off x="0" y="1676270"/>
            <a:ext cx="12568136" cy="3170099"/>
          </a:xfrm>
          <a:prstGeom prst="rect">
            <a:avLst/>
          </a:prstGeom>
          <a:noFill/>
        </p:spPr>
        <p:txBody>
          <a:bodyPr wrap="square" rtlCol="0">
            <a:spAutoFit/>
          </a:bodyPr>
          <a:lstStyle/>
          <a:p>
            <a:pPr marL="285750" indent="-285750">
              <a:buFont typeface="Arial" panose="020B0604020202020204" pitchFamily="34" charset="0"/>
              <a:buChar char="•"/>
            </a:pPr>
            <a:r>
              <a:rPr lang="ru-RU" sz="4000" dirty="0">
                <a:latin typeface="Garamond" panose="02020404030301010803" pitchFamily="18" charset="0"/>
              </a:rPr>
              <a:t>Линейный квазистатический</a:t>
            </a:r>
          </a:p>
          <a:p>
            <a:pPr marL="285750" indent="-285750">
              <a:buFont typeface="Arial" panose="020B0604020202020204" pitchFamily="34" charset="0"/>
              <a:buChar char="•"/>
            </a:pPr>
            <a:r>
              <a:rPr lang="ru-RU" sz="4000" dirty="0">
                <a:latin typeface="Garamond" panose="02020404030301010803" pitchFamily="18" charset="0"/>
              </a:rPr>
              <a:t>Нелинейный квазистатический</a:t>
            </a:r>
          </a:p>
          <a:p>
            <a:pPr marL="285750" indent="-285750">
              <a:buFont typeface="Arial" panose="020B0604020202020204" pitchFamily="34" charset="0"/>
              <a:buChar char="•"/>
            </a:pPr>
            <a:r>
              <a:rPr lang="ru-RU" sz="4000" dirty="0">
                <a:latin typeface="Garamond" panose="02020404030301010803" pitchFamily="18" charset="0"/>
              </a:rPr>
              <a:t>Линейный динамический</a:t>
            </a:r>
          </a:p>
          <a:p>
            <a:pPr marL="285750" indent="-285750">
              <a:buFont typeface="Arial" panose="020B0604020202020204" pitchFamily="34" charset="0"/>
              <a:buChar char="•"/>
            </a:pPr>
            <a:r>
              <a:rPr lang="ru-RU" sz="4000" dirty="0">
                <a:latin typeface="Garamond" panose="02020404030301010803" pitchFamily="18" charset="0"/>
              </a:rPr>
              <a:t>Нелинейный динамический</a:t>
            </a:r>
          </a:p>
          <a:p>
            <a:pPr marL="285750" indent="-285750">
              <a:buFont typeface="Arial" panose="020B0604020202020204" pitchFamily="34" charset="0"/>
              <a:buChar char="•"/>
            </a:pPr>
            <a:r>
              <a:rPr lang="ru-RU" sz="4000" dirty="0">
                <a:latin typeface="Garamond" panose="02020404030301010803" pitchFamily="18" charset="0"/>
              </a:rPr>
              <a:t>Кинематический метод теории предельного равновесия</a:t>
            </a:r>
          </a:p>
        </p:txBody>
      </p:sp>
    </p:spTree>
    <p:extLst>
      <p:ext uri="{BB962C8B-B14F-4D97-AF65-F5344CB8AC3E}">
        <p14:creationId xmlns:p14="http://schemas.microsoft.com/office/powerpoint/2010/main" val="1023738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Учет демпфирования</a:t>
            </a:r>
          </a:p>
        </p:txBody>
      </p:sp>
      <p:sp>
        <p:nvSpPr>
          <p:cNvPr id="5" name="Прямоугольник: скругленные углы 4">
            <a:extLst>
              <a:ext uri="{FF2B5EF4-FFF2-40B4-BE49-F238E27FC236}">
                <a16:creationId xmlns:a16="http://schemas.microsoft.com/office/drawing/2014/main" id="{10BCE6E7-7B50-44CF-97BD-BB4A84091FB6}"/>
              </a:ext>
            </a:extLst>
          </p:cNvPr>
          <p:cNvSpPr/>
          <p:nvPr/>
        </p:nvSpPr>
        <p:spPr>
          <a:xfrm>
            <a:off x="331693" y="566928"/>
            <a:ext cx="4706472" cy="72399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ru-RU" sz="3200" dirty="0">
                <a:latin typeface="Georgia" panose="02040502050405020303" pitchFamily="18" charset="0"/>
              </a:rPr>
              <a:t>Методическое пособие</a:t>
            </a:r>
          </a:p>
        </p:txBody>
      </p:sp>
      <p:pic>
        <p:nvPicPr>
          <p:cNvPr id="4" name="Рисунок 3">
            <a:extLst>
              <a:ext uri="{FF2B5EF4-FFF2-40B4-BE49-F238E27FC236}">
                <a16:creationId xmlns:a16="http://schemas.microsoft.com/office/drawing/2014/main" id="{F801CC64-9D66-4D40-932A-8332CA2CB2B4}"/>
              </a:ext>
            </a:extLst>
          </p:cNvPr>
          <p:cNvPicPr>
            <a:picLocks noChangeAspect="1"/>
          </p:cNvPicPr>
          <p:nvPr/>
        </p:nvPicPr>
        <p:blipFill>
          <a:blip r:embed="rId2"/>
          <a:stretch>
            <a:fillRect/>
          </a:stretch>
        </p:blipFill>
        <p:spPr>
          <a:xfrm>
            <a:off x="417418" y="1591065"/>
            <a:ext cx="8040222" cy="2438740"/>
          </a:xfrm>
          <a:prstGeom prst="rect">
            <a:avLst/>
          </a:prstGeom>
        </p:spPr>
      </p:pic>
    </p:spTree>
    <p:extLst>
      <p:ext uri="{BB962C8B-B14F-4D97-AF65-F5344CB8AC3E}">
        <p14:creationId xmlns:p14="http://schemas.microsoft.com/office/powerpoint/2010/main" val="153931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Пространственный стальной каркас</a:t>
            </a:r>
          </a:p>
        </p:txBody>
      </p:sp>
      <p:pic>
        <p:nvPicPr>
          <p:cNvPr id="2" name="Рисунок 1">
            <a:extLst>
              <a:ext uri="{FF2B5EF4-FFF2-40B4-BE49-F238E27FC236}">
                <a16:creationId xmlns:a16="http://schemas.microsoft.com/office/drawing/2014/main" id="{45B63251-6E58-4B4F-8200-60C7CBCE1A0A}"/>
              </a:ext>
            </a:extLst>
          </p:cNvPr>
          <p:cNvPicPr>
            <a:picLocks noChangeAspect="1"/>
          </p:cNvPicPr>
          <p:nvPr/>
        </p:nvPicPr>
        <p:blipFill>
          <a:blip r:embed="rId2"/>
          <a:stretch>
            <a:fillRect/>
          </a:stretch>
        </p:blipFill>
        <p:spPr>
          <a:xfrm>
            <a:off x="572586" y="726141"/>
            <a:ext cx="7279832" cy="5836024"/>
          </a:xfrm>
          <a:prstGeom prst="rect">
            <a:avLst/>
          </a:prstGeom>
        </p:spPr>
      </p:pic>
      <p:pic>
        <p:nvPicPr>
          <p:cNvPr id="3" name="Рисунок 2">
            <a:extLst>
              <a:ext uri="{FF2B5EF4-FFF2-40B4-BE49-F238E27FC236}">
                <a16:creationId xmlns:a16="http://schemas.microsoft.com/office/drawing/2014/main" id="{CF825D1F-EC6A-481E-9FF2-7D906AC52A80}"/>
              </a:ext>
            </a:extLst>
          </p:cNvPr>
          <p:cNvPicPr>
            <a:picLocks noChangeAspect="1"/>
          </p:cNvPicPr>
          <p:nvPr/>
        </p:nvPicPr>
        <p:blipFill>
          <a:blip r:embed="rId3"/>
          <a:stretch>
            <a:fillRect/>
          </a:stretch>
        </p:blipFill>
        <p:spPr>
          <a:xfrm>
            <a:off x="7852418" y="1299882"/>
            <a:ext cx="4203876" cy="1604378"/>
          </a:xfrm>
          <a:prstGeom prst="rect">
            <a:avLst/>
          </a:prstGeom>
        </p:spPr>
      </p:pic>
      <p:pic>
        <p:nvPicPr>
          <p:cNvPr id="6" name="Рисунок 5">
            <a:extLst>
              <a:ext uri="{FF2B5EF4-FFF2-40B4-BE49-F238E27FC236}">
                <a16:creationId xmlns:a16="http://schemas.microsoft.com/office/drawing/2014/main" id="{06E1DF6D-A369-4191-A0D2-89D797A18C7A}"/>
              </a:ext>
            </a:extLst>
          </p:cNvPr>
          <p:cNvPicPr>
            <a:picLocks noChangeAspect="1"/>
          </p:cNvPicPr>
          <p:nvPr/>
        </p:nvPicPr>
        <p:blipFill>
          <a:blip r:embed="rId4"/>
          <a:stretch>
            <a:fillRect/>
          </a:stretch>
        </p:blipFill>
        <p:spPr>
          <a:xfrm>
            <a:off x="8104012" y="3253195"/>
            <a:ext cx="3952282" cy="1274287"/>
          </a:xfrm>
          <a:prstGeom prst="rect">
            <a:avLst/>
          </a:prstGeom>
        </p:spPr>
      </p:pic>
    </p:spTree>
    <p:extLst>
      <p:ext uri="{BB962C8B-B14F-4D97-AF65-F5344CB8AC3E}">
        <p14:creationId xmlns:p14="http://schemas.microsoft.com/office/powerpoint/2010/main" val="3846501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Пространственный стальной каркас</a:t>
            </a:r>
          </a:p>
        </p:txBody>
      </p:sp>
      <p:pic>
        <p:nvPicPr>
          <p:cNvPr id="4" name="Рисунок 3">
            <a:extLst>
              <a:ext uri="{FF2B5EF4-FFF2-40B4-BE49-F238E27FC236}">
                <a16:creationId xmlns:a16="http://schemas.microsoft.com/office/drawing/2014/main" id="{E8FC7F4D-BD72-4E93-AFDE-C4EFBDF38631}"/>
              </a:ext>
            </a:extLst>
          </p:cNvPr>
          <p:cNvPicPr>
            <a:picLocks noChangeAspect="1"/>
          </p:cNvPicPr>
          <p:nvPr/>
        </p:nvPicPr>
        <p:blipFill>
          <a:blip r:embed="rId2"/>
          <a:stretch>
            <a:fillRect/>
          </a:stretch>
        </p:blipFill>
        <p:spPr>
          <a:xfrm>
            <a:off x="130288" y="606348"/>
            <a:ext cx="4947505" cy="3580966"/>
          </a:xfrm>
          <a:prstGeom prst="rect">
            <a:avLst/>
          </a:prstGeom>
        </p:spPr>
      </p:pic>
      <p:sp>
        <p:nvSpPr>
          <p:cNvPr id="7" name="Овал 6">
            <a:extLst>
              <a:ext uri="{FF2B5EF4-FFF2-40B4-BE49-F238E27FC236}">
                <a16:creationId xmlns:a16="http://schemas.microsoft.com/office/drawing/2014/main" id="{04DB55B6-FC90-4638-B6CA-25F83280C3BB}"/>
              </a:ext>
            </a:extLst>
          </p:cNvPr>
          <p:cNvSpPr/>
          <p:nvPr/>
        </p:nvSpPr>
        <p:spPr>
          <a:xfrm rot="19491472">
            <a:off x="3432078" y="2320670"/>
            <a:ext cx="628842" cy="308847"/>
          </a:xfrm>
          <a:prstGeom prst="ellipse">
            <a:avLst/>
          </a:prstGeom>
          <a:no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solidFill>
                <a:srgbClr val="FF0000"/>
              </a:solidFill>
            </a:endParaRPr>
          </a:p>
        </p:txBody>
      </p:sp>
      <p:pic>
        <p:nvPicPr>
          <p:cNvPr id="5" name="Рисунок 4">
            <a:extLst>
              <a:ext uri="{FF2B5EF4-FFF2-40B4-BE49-F238E27FC236}">
                <a16:creationId xmlns:a16="http://schemas.microsoft.com/office/drawing/2014/main" id="{2CDD0DE1-8DF9-4446-B416-F19DE9795F90}"/>
              </a:ext>
            </a:extLst>
          </p:cNvPr>
          <p:cNvPicPr>
            <a:picLocks noChangeAspect="1"/>
          </p:cNvPicPr>
          <p:nvPr/>
        </p:nvPicPr>
        <p:blipFill>
          <a:blip r:embed="rId3"/>
          <a:stretch>
            <a:fillRect/>
          </a:stretch>
        </p:blipFill>
        <p:spPr>
          <a:xfrm>
            <a:off x="7600294" y="781557"/>
            <a:ext cx="4260011" cy="3122970"/>
          </a:xfrm>
          <a:prstGeom prst="rect">
            <a:avLst/>
          </a:prstGeom>
        </p:spPr>
      </p:pic>
      <p:pic>
        <p:nvPicPr>
          <p:cNvPr id="2050" name="Рисунок 1">
            <a:extLst>
              <a:ext uri="{FF2B5EF4-FFF2-40B4-BE49-F238E27FC236}">
                <a16:creationId xmlns:a16="http://schemas.microsoft.com/office/drawing/2014/main" id="{C5D9666C-E39A-4FEB-8073-CEA8FD61C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934" y="3527611"/>
            <a:ext cx="4132129" cy="30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id="{FA795FB0-C436-4C0F-B85F-D2F37C6ED1E8}"/>
              </a:ext>
            </a:extLst>
          </p:cNvPr>
          <p:cNvSpPr/>
          <p:nvPr/>
        </p:nvSpPr>
        <p:spPr>
          <a:xfrm>
            <a:off x="7379849" y="5845610"/>
            <a:ext cx="2116849" cy="830997"/>
          </a:xfrm>
          <a:prstGeom prst="rect">
            <a:avLst/>
          </a:prstGeom>
          <a:noFill/>
        </p:spPr>
        <p:txBody>
          <a:bodyPr wrap="square" lIns="91440" tIns="45720" rIns="91440" bIns="45720">
            <a:spAutoFit/>
          </a:bodyPr>
          <a:lstStyle/>
          <a:p>
            <a:pPr algn="ctr"/>
            <a:r>
              <a:rPr lang="ru-RU" sz="2400" b="0" i="1" cap="none" spc="0" dirty="0">
                <a:ln w="0"/>
                <a:solidFill>
                  <a:srgbClr val="FF0000"/>
                </a:solidFill>
                <a:effectLst>
                  <a:outerShdw blurRad="38100" dist="25400" dir="5400000" algn="ctr" rotWithShape="0">
                    <a:srgbClr val="6E747A">
                      <a:alpha val="43000"/>
                    </a:srgbClr>
                  </a:outerShdw>
                </a:effectLst>
              </a:rPr>
              <a:t>Т</a:t>
            </a:r>
            <a:r>
              <a:rPr lang="en-US" sz="2400" i="1" baseline="-25000" dirty="0">
                <a:ln w="0"/>
                <a:solidFill>
                  <a:srgbClr val="FF0000"/>
                </a:solidFill>
                <a:effectLst>
                  <a:outerShdw blurRad="38100" dist="25400" dir="5400000" algn="ctr" rotWithShape="0">
                    <a:srgbClr val="6E747A">
                      <a:alpha val="43000"/>
                    </a:srgbClr>
                  </a:outerShdw>
                </a:effectLst>
              </a:rPr>
              <a:t>30</a:t>
            </a:r>
            <a:r>
              <a:rPr lang="ru-RU" sz="2400" b="0" i="1" cap="none" spc="0" dirty="0">
                <a:ln w="0"/>
                <a:solidFill>
                  <a:srgbClr val="FF0000"/>
                </a:solidFill>
                <a:effectLst>
                  <a:outerShdw blurRad="38100" dist="25400" dir="5400000" algn="ctr" rotWithShape="0">
                    <a:srgbClr val="6E747A">
                      <a:alpha val="43000"/>
                    </a:srgbClr>
                  </a:outerShdw>
                </a:effectLst>
              </a:rPr>
              <a:t> =0,</a:t>
            </a:r>
            <a:r>
              <a:rPr lang="en-US" sz="2400" b="0" i="1" cap="none" spc="0" dirty="0">
                <a:ln w="0"/>
                <a:solidFill>
                  <a:srgbClr val="FF0000"/>
                </a:solidFill>
                <a:effectLst>
                  <a:outerShdw blurRad="38100" dist="25400" dir="5400000" algn="ctr" rotWithShape="0">
                    <a:srgbClr val="6E747A">
                      <a:alpha val="43000"/>
                    </a:srgbClr>
                  </a:outerShdw>
                </a:effectLst>
              </a:rPr>
              <a:t>308</a:t>
            </a:r>
            <a:r>
              <a:rPr lang="ru-RU" sz="2400" b="0" i="1" cap="none" spc="0" dirty="0">
                <a:ln w="0"/>
                <a:solidFill>
                  <a:srgbClr val="FF0000"/>
                </a:solidFill>
                <a:effectLst>
                  <a:outerShdw blurRad="38100" dist="25400" dir="5400000" algn="ctr" rotWithShape="0">
                    <a:srgbClr val="6E747A">
                      <a:alpha val="43000"/>
                    </a:srgbClr>
                  </a:outerShdw>
                </a:effectLst>
              </a:rPr>
              <a:t> сек</a:t>
            </a:r>
            <a:r>
              <a:rPr lang="en-US" sz="2400" b="0" i="1" cap="none" spc="0" dirty="0">
                <a:ln w="0"/>
                <a:solidFill>
                  <a:srgbClr val="FF0000"/>
                </a:solidFill>
                <a:effectLst>
                  <a:outerShdw blurRad="38100" dist="25400" dir="5400000" algn="ctr" rotWithShape="0">
                    <a:srgbClr val="6E747A">
                      <a:alpha val="43000"/>
                    </a:srgbClr>
                  </a:outerShdw>
                </a:effectLst>
              </a:rPr>
              <a:t> (</a:t>
            </a:r>
            <a:r>
              <a:rPr lang="en-US" sz="2400" b="1" i="1" cap="none" spc="0" dirty="0">
                <a:ln w="0"/>
                <a:solidFill>
                  <a:srgbClr val="FF0000"/>
                </a:solidFill>
                <a:effectLst>
                  <a:outerShdw blurRad="38100" dist="25400" dir="5400000" algn="ctr" rotWithShape="0">
                    <a:srgbClr val="6E747A">
                      <a:alpha val="43000"/>
                    </a:srgbClr>
                  </a:outerShdw>
                </a:effectLst>
              </a:rPr>
              <a:t>30 </a:t>
            </a:r>
            <a:r>
              <a:rPr lang="ru-RU" sz="2400" b="1" i="1" cap="none" spc="0" dirty="0">
                <a:ln w="0"/>
                <a:solidFill>
                  <a:srgbClr val="FF0000"/>
                </a:solidFill>
                <a:effectLst>
                  <a:outerShdw blurRad="38100" dist="25400" dir="5400000" algn="ctr" rotWithShape="0">
                    <a:srgbClr val="6E747A">
                      <a:alpha val="43000"/>
                    </a:srgbClr>
                  </a:outerShdw>
                </a:effectLst>
              </a:rPr>
              <a:t>форма</a:t>
            </a:r>
            <a:r>
              <a:rPr lang="en-US" sz="2400" b="0" i="1" cap="none" spc="0" dirty="0">
                <a:ln w="0"/>
                <a:solidFill>
                  <a:srgbClr val="FF0000"/>
                </a:solidFill>
                <a:effectLst>
                  <a:outerShdw blurRad="38100" dist="25400" dir="5400000" algn="ctr" rotWithShape="0">
                    <a:srgbClr val="6E747A">
                      <a:alpha val="43000"/>
                    </a:srgbClr>
                  </a:outerShdw>
                </a:effectLst>
              </a:rPr>
              <a:t>)</a:t>
            </a:r>
            <a:endParaRPr lang="ru-RU" sz="2400" b="0" i="1" cap="none" spc="0" dirty="0">
              <a:ln w="0"/>
              <a:solidFill>
                <a:srgbClr val="FF0000"/>
              </a:solidFill>
              <a:effectLst>
                <a:outerShdw blurRad="38100" dist="25400" dir="5400000" algn="ctr" rotWithShape="0">
                  <a:srgbClr val="6E747A">
                    <a:alpha val="43000"/>
                  </a:srgbClr>
                </a:outerShdw>
              </a:effectLst>
            </a:endParaRPr>
          </a:p>
        </p:txBody>
      </p:sp>
      <p:graphicFrame>
        <p:nvGraphicFramePr>
          <p:cNvPr id="11" name="Таблица 7">
            <a:extLst>
              <a:ext uri="{FF2B5EF4-FFF2-40B4-BE49-F238E27FC236}">
                <a16:creationId xmlns:a16="http://schemas.microsoft.com/office/drawing/2014/main" id="{D4D30C9F-D8B1-4D38-B516-29387C15D8BE}"/>
              </a:ext>
            </a:extLst>
          </p:cNvPr>
          <p:cNvGraphicFramePr>
            <a:graphicFrameLocks noGrp="1"/>
          </p:cNvGraphicFramePr>
          <p:nvPr>
            <p:extLst>
              <p:ext uri="{D42A27DB-BD31-4B8C-83A1-F6EECF244321}">
                <p14:modId xmlns:p14="http://schemas.microsoft.com/office/powerpoint/2010/main" val="2775400551"/>
              </p:ext>
            </p:extLst>
          </p:nvPr>
        </p:nvGraphicFramePr>
        <p:xfrm>
          <a:off x="331692" y="4255958"/>
          <a:ext cx="3272794" cy="2286000"/>
        </p:xfrm>
        <a:graphic>
          <a:graphicData uri="http://schemas.openxmlformats.org/drawingml/2006/table">
            <a:tbl>
              <a:tblPr firstRow="1" bandRow="1">
                <a:tableStyleId>{5C22544A-7EE6-4342-B048-85BDC9FD1C3A}</a:tableStyleId>
              </a:tblPr>
              <a:tblGrid>
                <a:gridCol w="1223910">
                  <a:extLst>
                    <a:ext uri="{9D8B030D-6E8A-4147-A177-3AD203B41FA5}">
                      <a16:colId xmlns:a16="http://schemas.microsoft.com/office/drawing/2014/main" val="1516456436"/>
                    </a:ext>
                  </a:extLst>
                </a:gridCol>
                <a:gridCol w="2048884">
                  <a:extLst>
                    <a:ext uri="{9D8B030D-6E8A-4147-A177-3AD203B41FA5}">
                      <a16:colId xmlns:a16="http://schemas.microsoft.com/office/drawing/2014/main" val="2250079359"/>
                    </a:ext>
                  </a:extLst>
                </a:gridCol>
              </a:tblGrid>
              <a:tr h="190656">
                <a:tc>
                  <a:txBody>
                    <a:bodyPr/>
                    <a:lstStyle/>
                    <a:p>
                      <a:pPr algn="ctr"/>
                      <a:r>
                        <a:rPr lang="ru-RU" sz="1400" dirty="0">
                          <a:latin typeface="Garamond" panose="02020404030301010803" pitchFamily="18" charset="0"/>
                        </a:rPr>
                        <a:t>Метод решения</a:t>
                      </a:r>
                    </a:p>
                  </a:txBody>
                  <a:tcPr/>
                </a:tc>
                <a:tc>
                  <a:txBody>
                    <a:bodyPr/>
                    <a:lstStyle/>
                    <a:p>
                      <a:pPr algn="ctr"/>
                      <a:r>
                        <a:rPr lang="ru-RU" sz="1400" dirty="0">
                          <a:latin typeface="Garamond" panose="02020404030301010803" pitchFamily="18" charset="0"/>
                        </a:rPr>
                        <a:t>Время отказа</a:t>
                      </a:r>
                    </a:p>
                  </a:txBody>
                  <a:tcPr/>
                </a:tc>
                <a:extLst>
                  <a:ext uri="{0D108BD9-81ED-4DB2-BD59-A6C34878D82A}">
                    <a16:rowId xmlns:a16="http://schemas.microsoft.com/office/drawing/2014/main" val="3017046131"/>
                  </a:ext>
                </a:extLst>
              </a:tr>
              <a:tr h="19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b="1" dirty="0">
                          <a:latin typeface="Garamond" panose="02020404030301010803" pitchFamily="18" charset="0"/>
                        </a:rPr>
                        <a:t>Прямой динамический</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aramond" panose="02020404030301010803" pitchFamily="18" charset="0"/>
                        </a:rPr>
                        <a:t>t=0,000</a:t>
                      </a:r>
                      <a:r>
                        <a:rPr lang="ru-RU" sz="1600" b="1" dirty="0">
                          <a:latin typeface="Garamond" panose="02020404030301010803" pitchFamily="18" charset="0"/>
                        </a:rPr>
                        <a:t>1 сек</a:t>
                      </a:r>
                    </a:p>
                  </a:txBody>
                  <a:tcPr anchor="ctr"/>
                </a:tc>
                <a:extLst>
                  <a:ext uri="{0D108BD9-81ED-4DB2-BD59-A6C34878D82A}">
                    <a16:rowId xmlns:a16="http://schemas.microsoft.com/office/drawing/2014/main" val="3213503130"/>
                  </a:ext>
                </a:extLst>
              </a:tr>
              <a:tr h="190656">
                <a:tc>
                  <a:txBody>
                    <a:bodyPr/>
                    <a:lstStyle/>
                    <a:p>
                      <a:endParaRPr lang="ru-RU" sz="1400" dirty="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aramond" panose="02020404030301010803" pitchFamily="18" charset="0"/>
                        </a:rPr>
                        <a:t>t=0,00</a:t>
                      </a:r>
                      <a:r>
                        <a:rPr lang="ru-RU" sz="1600" b="1" dirty="0">
                          <a:latin typeface="Garamond" panose="02020404030301010803" pitchFamily="18" charset="0"/>
                        </a:rPr>
                        <a:t>6</a:t>
                      </a:r>
                      <a:r>
                        <a:rPr lang="en-US" sz="1600" b="1" dirty="0">
                          <a:latin typeface="Garamond" panose="02020404030301010803" pitchFamily="18" charset="0"/>
                        </a:rPr>
                        <a:t> </a:t>
                      </a:r>
                      <a:r>
                        <a:rPr lang="ru-RU" sz="1600" b="1" dirty="0">
                          <a:latin typeface="Garamond" panose="02020404030301010803" pitchFamily="18" charset="0"/>
                        </a:rPr>
                        <a:t>сек</a:t>
                      </a:r>
                    </a:p>
                  </a:txBody>
                  <a:tcPr anchor="ctr"/>
                </a:tc>
                <a:extLst>
                  <a:ext uri="{0D108BD9-81ED-4DB2-BD59-A6C34878D82A}">
                    <a16:rowId xmlns:a16="http://schemas.microsoft.com/office/drawing/2014/main" val="3924352646"/>
                  </a:ext>
                </a:extLst>
              </a:tr>
              <a:tr h="190656">
                <a:tc>
                  <a:txBody>
                    <a:bodyPr/>
                    <a:lstStyle/>
                    <a:p>
                      <a:endParaRPr lang="ru-RU" sz="1600" b="1" dirty="0">
                        <a:latin typeface="Garamond" panose="02020404030301010803" pitchFamily="18" charset="0"/>
                      </a:endParaRPr>
                    </a:p>
                  </a:txBody>
                  <a:tcPr/>
                </a:tc>
                <a:tc>
                  <a:txBody>
                    <a:bodyPr/>
                    <a:lstStyle/>
                    <a:p>
                      <a:pPr algn="ctr"/>
                      <a:r>
                        <a:rPr lang="en-US" sz="1600" b="1" dirty="0">
                          <a:latin typeface="Garamond" panose="02020404030301010803" pitchFamily="18" charset="0"/>
                        </a:rPr>
                        <a:t>t=0,0</a:t>
                      </a:r>
                      <a:r>
                        <a:rPr lang="ru-RU" sz="1600" b="1" dirty="0">
                          <a:latin typeface="Garamond" panose="02020404030301010803" pitchFamily="18" charset="0"/>
                        </a:rPr>
                        <a:t>3</a:t>
                      </a:r>
                      <a:r>
                        <a:rPr lang="en-US" sz="1600" b="1" dirty="0">
                          <a:latin typeface="Garamond" panose="02020404030301010803" pitchFamily="18" charset="0"/>
                        </a:rPr>
                        <a:t> </a:t>
                      </a:r>
                      <a:r>
                        <a:rPr lang="ru-RU" sz="1600" b="1" dirty="0">
                          <a:latin typeface="Garamond" panose="02020404030301010803" pitchFamily="18" charset="0"/>
                        </a:rPr>
                        <a:t>сек</a:t>
                      </a:r>
                    </a:p>
                  </a:txBody>
                  <a:tcPr anchor="ctr"/>
                </a:tc>
                <a:extLst>
                  <a:ext uri="{0D108BD9-81ED-4DB2-BD59-A6C34878D82A}">
                    <a16:rowId xmlns:a16="http://schemas.microsoft.com/office/drawing/2014/main" val="986141642"/>
                  </a:ext>
                </a:extLst>
              </a:tr>
              <a:tr h="190656">
                <a:tc>
                  <a:txBody>
                    <a:bodyPr/>
                    <a:lstStyle/>
                    <a:p>
                      <a:endParaRPr lang="ru-RU" sz="1400" dirty="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aramond" panose="02020404030301010803" pitchFamily="18" charset="0"/>
                        </a:rPr>
                        <a:t>t=0,</a:t>
                      </a:r>
                      <a:r>
                        <a:rPr lang="ru-RU" sz="1600" b="1" dirty="0">
                          <a:latin typeface="Garamond" panose="02020404030301010803" pitchFamily="18" charset="0"/>
                        </a:rPr>
                        <a:t>15</a:t>
                      </a:r>
                      <a:r>
                        <a:rPr lang="en-US" sz="1600" b="1" dirty="0">
                          <a:latin typeface="Garamond" panose="02020404030301010803" pitchFamily="18" charset="0"/>
                        </a:rPr>
                        <a:t> </a:t>
                      </a:r>
                      <a:r>
                        <a:rPr lang="ru-RU" sz="1600" b="1" dirty="0">
                          <a:latin typeface="Garamond" panose="02020404030301010803" pitchFamily="18" charset="0"/>
                        </a:rPr>
                        <a:t>сек</a:t>
                      </a:r>
                    </a:p>
                  </a:txBody>
                  <a:tcPr anchor="ctr"/>
                </a:tc>
                <a:extLst>
                  <a:ext uri="{0D108BD9-81ED-4DB2-BD59-A6C34878D82A}">
                    <a16:rowId xmlns:a16="http://schemas.microsoft.com/office/drawing/2014/main" val="4251952954"/>
                  </a:ext>
                </a:extLst>
              </a:tr>
              <a:tr h="190656">
                <a:tc>
                  <a:txBody>
                    <a:bodyPr/>
                    <a:lstStyle/>
                    <a:p>
                      <a:endParaRPr lang="ru-RU" sz="1400" dirty="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Garamond" panose="02020404030301010803" pitchFamily="18" charset="0"/>
                        </a:rPr>
                        <a:t>t=0,</a:t>
                      </a:r>
                      <a:r>
                        <a:rPr lang="ru-RU" sz="1600" b="1" dirty="0">
                          <a:latin typeface="Garamond" panose="02020404030301010803" pitchFamily="18" charset="0"/>
                        </a:rPr>
                        <a:t>3 сек</a:t>
                      </a:r>
                    </a:p>
                  </a:txBody>
                  <a:tcPr anchor="ctr"/>
                </a:tc>
                <a:extLst>
                  <a:ext uri="{0D108BD9-81ED-4DB2-BD59-A6C34878D82A}">
                    <a16:rowId xmlns:a16="http://schemas.microsoft.com/office/drawing/2014/main" val="2702454349"/>
                  </a:ext>
                </a:extLst>
              </a:tr>
            </a:tbl>
          </a:graphicData>
        </a:graphic>
      </p:graphicFrame>
    </p:spTree>
    <p:extLst>
      <p:ext uri="{BB962C8B-B14F-4D97-AF65-F5344CB8AC3E}">
        <p14:creationId xmlns:p14="http://schemas.microsoft.com/office/powerpoint/2010/main" val="1540857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Пространственный стальной каркас</a:t>
            </a:r>
          </a:p>
        </p:txBody>
      </p:sp>
      <p:pic>
        <p:nvPicPr>
          <p:cNvPr id="2" name="Рисунок 1">
            <a:extLst>
              <a:ext uri="{FF2B5EF4-FFF2-40B4-BE49-F238E27FC236}">
                <a16:creationId xmlns:a16="http://schemas.microsoft.com/office/drawing/2014/main" id="{1A627044-C66A-43B2-B540-5C3A0C5699C5}"/>
              </a:ext>
            </a:extLst>
          </p:cNvPr>
          <p:cNvPicPr>
            <a:picLocks noChangeAspect="1"/>
          </p:cNvPicPr>
          <p:nvPr/>
        </p:nvPicPr>
        <p:blipFill rotWithShape="1">
          <a:blip r:embed="rId2"/>
          <a:srcRect t="4618"/>
          <a:stretch/>
        </p:blipFill>
        <p:spPr>
          <a:xfrm>
            <a:off x="331694" y="600633"/>
            <a:ext cx="10031506" cy="1548385"/>
          </a:xfrm>
          <a:prstGeom prst="rect">
            <a:avLst/>
          </a:prstGeom>
        </p:spPr>
      </p:pic>
      <p:sp>
        <p:nvSpPr>
          <p:cNvPr id="9" name="Овал 8">
            <a:extLst>
              <a:ext uri="{FF2B5EF4-FFF2-40B4-BE49-F238E27FC236}">
                <a16:creationId xmlns:a16="http://schemas.microsoft.com/office/drawing/2014/main" id="{4E0022B5-4542-44DC-A0D1-9A9660D6B47B}"/>
              </a:ext>
            </a:extLst>
          </p:cNvPr>
          <p:cNvSpPr/>
          <p:nvPr/>
        </p:nvSpPr>
        <p:spPr>
          <a:xfrm>
            <a:off x="7586635" y="1759290"/>
            <a:ext cx="415484" cy="425588"/>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aphicFrame>
        <p:nvGraphicFramePr>
          <p:cNvPr id="12" name="Диаграмма 11">
            <a:extLst>
              <a:ext uri="{FF2B5EF4-FFF2-40B4-BE49-F238E27FC236}">
                <a16:creationId xmlns:a16="http://schemas.microsoft.com/office/drawing/2014/main" id="{0761B47B-45BD-44A3-AF93-F0A8CC457507}"/>
              </a:ext>
            </a:extLst>
          </p:cNvPr>
          <p:cNvGraphicFramePr>
            <a:graphicFrameLocks/>
          </p:cNvGraphicFramePr>
          <p:nvPr>
            <p:extLst>
              <p:ext uri="{D42A27DB-BD31-4B8C-83A1-F6EECF244321}">
                <p14:modId xmlns:p14="http://schemas.microsoft.com/office/powerpoint/2010/main" val="649862923"/>
              </p:ext>
            </p:extLst>
          </p:nvPr>
        </p:nvGraphicFramePr>
        <p:xfrm>
          <a:off x="194422" y="2229702"/>
          <a:ext cx="7362825" cy="45207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148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A4627FE-D8A8-4605-8A7D-8CDFE98DD539}"/>
              </a:ext>
            </a:extLst>
          </p:cNvPr>
          <p:cNvPicPr>
            <a:picLocks noChangeAspect="1"/>
          </p:cNvPicPr>
          <p:nvPr/>
        </p:nvPicPr>
        <p:blipFill>
          <a:blip r:embed="rId2"/>
          <a:stretch>
            <a:fillRect/>
          </a:stretch>
        </p:blipFill>
        <p:spPr>
          <a:xfrm>
            <a:off x="0" y="606348"/>
            <a:ext cx="12192000" cy="1336223"/>
          </a:xfrm>
          <a:prstGeom prst="rect">
            <a:avLst/>
          </a:prstGeom>
        </p:spPr>
      </p:pic>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Пространственный стальной каркас</a:t>
            </a:r>
          </a:p>
        </p:txBody>
      </p:sp>
      <p:sp>
        <p:nvSpPr>
          <p:cNvPr id="9" name="Овал 8">
            <a:extLst>
              <a:ext uri="{FF2B5EF4-FFF2-40B4-BE49-F238E27FC236}">
                <a16:creationId xmlns:a16="http://schemas.microsoft.com/office/drawing/2014/main" id="{4E0022B5-4542-44DC-A0D1-9A9660D6B47B}"/>
              </a:ext>
            </a:extLst>
          </p:cNvPr>
          <p:cNvSpPr/>
          <p:nvPr/>
        </p:nvSpPr>
        <p:spPr>
          <a:xfrm rot="18304596">
            <a:off x="11029573" y="240166"/>
            <a:ext cx="535389" cy="217259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aphicFrame>
        <p:nvGraphicFramePr>
          <p:cNvPr id="6" name="Диаграмма 5">
            <a:extLst>
              <a:ext uri="{FF2B5EF4-FFF2-40B4-BE49-F238E27FC236}">
                <a16:creationId xmlns:a16="http://schemas.microsoft.com/office/drawing/2014/main" id="{12B9C93D-6418-4606-A0A9-3142FA17CEEE}"/>
              </a:ext>
            </a:extLst>
          </p:cNvPr>
          <p:cNvGraphicFramePr>
            <a:graphicFrameLocks/>
          </p:cNvGraphicFramePr>
          <p:nvPr>
            <p:extLst>
              <p:ext uri="{D42A27DB-BD31-4B8C-83A1-F6EECF244321}">
                <p14:modId xmlns:p14="http://schemas.microsoft.com/office/powerpoint/2010/main" val="3483331909"/>
              </p:ext>
            </p:extLst>
          </p:nvPr>
        </p:nvGraphicFramePr>
        <p:xfrm>
          <a:off x="239246" y="2065798"/>
          <a:ext cx="8035178" cy="4645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1500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A4627FE-D8A8-4605-8A7D-8CDFE98DD539}"/>
              </a:ext>
            </a:extLst>
          </p:cNvPr>
          <p:cNvPicPr>
            <a:picLocks noChangeAspect="1"/>
          </p:cNvPicPr>
          <p:nvPr/>
        </p:nvPicPr>
        <p:blipFill>
          <a:blip r:embed="rId2"/>
          <a:stretch>
            <a:fillRect/>
          </a:stretch>
        </p:blipFill>
        <p:spPr>
          <a:xfrm>
            <a:off x="0" y="606348"/>
            <a:ext cx="12192000" cy="1336223"/>
          </a:xfrm>
          <a:prstGeom prst="rect">
            <a:avLst/>
          </a:prstGeom>
        </p:spPr>
      </p:pic>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Пространственный стальной каркас</a:t>
            </a:r>
          </a:p>
        </p:txBody>
      </p:sp>
      <p:graphicFrame>
        <p:nvGraphicFramePr>
          <p:cNvPr id="7" name="Диаграмма 6">
            <a:extLst>
              <a:ext uri="{FF2B5EF4-FFF2-40B4-BE49-F238E27FC236}">
                <a16:creationId xmlns:a16="http://schemas.microsoft.com/office/drawing/2014/main" id="{AC173D8B-B836-4067-B4EF-2B4DCABA7114}"/>
              </a:ext>
            </a:extLst>
          </p:cNvPr>
          <p:cNvGraphicFramePr>
            <a:graphicFrameLocks/>
          </p:cNvGraphicFramePr>
          <p:nvPr>
            <p:extLst>
              <p:ext uri="{D42A27DB-BD31-4B8C-83A1-F6EECF244321}">
                <p14:modId xmlns:p14="http://schemas.microsoft.com/office/powerpoint/2010/main" val="3070766523"/>
              </p:ext>
            </p:extLst>
          </p:nvPr>
        </p:nvGraphicFramePr>
        <p:xfrm>
          <a:off x="158563" y="2017059"/>
          <a:ext cx="7344896" cy="4733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Таблица 1">
            <a:extLst>
              <a:ext uri="{FF2B5EF4-FFF2-40B4-BE49-F238E27FC236}">
                <a16:creationId xmlns:a16="http://schemas.microsoft.com/office/drawing/2014/main" id="{11B64FED-E5BD-4F64-953F-FAD85742F3A5}"/>
              </a:ext>
            </a:extLst>
          </p:cNvPr>
          <p:cNvGraphicFramePr>
            <a:graphicFrameLocks noGrp="1"/>
          </p:cNvGraphicFramePr>
          <p:nvPr>
            <p:extLst>
              <p:ext uri="{D42A27DB-BD31-4B8C-83A1-F6EECF244321}">
                <p14:modId xmlns:p14="http://schemas.microsoft.com/office/powerpoint/2010/main" val="1938883423"/>
              </p:ext>
            </p:extLst>
          </p:nvPr>
        </p:nvGraphicFramePr>
        <p:xfrm>
          <a:off x="7611034" y="2288522"/>
          <a:ext cx="4431366" cy="1790418"/>
        </p:xfrm>
        <a:graphic>
          <a:graphicData uri="http://schemas.openxmlformats.org/drawingml/2006/table">
            <a:tbl>
              <a:tblPr>
                <a:tableStyleId>{5C22544A-7EE6-4342-B048-85BDC9FD1C3A}</a:tableStyleId>
              </a:tblPr>
              <a:tblGrid>
                <a:gridCol w="738561">
                  <a:extLst>
                    <a:ext uri="{9D8B030D-6E8A-4147-A177-3AD203B41FA5}">
                      <a16:colId xmlns:a16="http://schemas.microsoft.com/office/drawing/2014/main" val="1950731312"/>
                    </a:ext>
                  </a:extLst>
                </a:gridCol>
                <a:gridCol w="738561">
                  <a:extLst>
                    <a:ext uri="{9D8B030D-6E8A-4147-A177-3AD203B41FA5}">
                      <a16:colId xmlns:a16="http://schemas.microsoft.com/office/drawing/2014/main" val="985171034"/>
                    </a:ext>
                  </a:extLst>
                </a:gridCol>
                <a:gridCol w="738561">
                  <a:extLst>
                    <a:ext uri="{9D8B030D-6E8A-4147-A177-3AD203B41FA5}">
                      <a16:colId xmlns:a16="http://schemas.microsoft.com/office/drawing/2014/main" val="275312023"/>
                    </a:ext>
                  </a:extLst>
                </a:gridCol>
                <a:gridCol w="738561">
                  <a:extLst>
                    <a:ext uri="{9D8B030D-6E8A-4147-A177-3AD203B41FA5}">
                      <a16:colId xmlns:a16="http://schemas.microsoft.com/office/drawing/2014/main" val="459119676"/>
                    </a:ext>
                  </a:extLst>
                </a:gridCol>
                <a:gridCol w="801969">
                  <a:extLst>
                    <a:ext uri="{9D8B030D-6E8A-4147-A177-3AD203B41FA5}">
                      <a16:colId xmlns:a16="http://schemas.microsoft.com/office/drawing/2014/main" val="2983983765"/>
                    </a:ext>
                  </a:extLst>
                </a:gridCol>
                <a:gridCol w="675153">
                  <a:extLst>
                    <a:ext uri="{9D8B030D-6E8A-4147-A177-3AD203B41FA5}">
                      <a16:colId xmlns:a16="http://schemas.microsoft.com/office/drawing/2014/main" val="1868443928"/>
                    </a:ext>
                  </a:extLst>
                </a:gridCol>
              </a:tblGrid>
              <a:tr h="255774">
                <a:tc>
                  <a:txBody>
                    <a:bodyPr/>
                    <a:lstStyle/>
                    <a:p>
                      <a:pPr algn="ctr" fontAlgn="b"/>
                      <a:r>
                        <a:rPr lang="ru-RU" sz="1400" u="none" strike="noStrike">
                          <a:effectLst/>
                          <a:latin typeface="Garamond" panose="02020404030301010803" pitchFamily="18" charset="0"/>
                        </a:rPr>
                        <a:t>Эл-т</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Исх</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Кд=1</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Кд=2</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Динамика</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b="0" i="0" u="none" strike="noStrike" dirty="0">
                          <a:effectLst/>
                          <a:latin typeface="Garamond" panose="02020404030301010803" pitchFamily="18" charset="0"/>
                        </a:rPr>
                        <a:t>К</a:t>
                      </a:r>
                    </a:p>
                  </a:txBody>
                  <a:tcPr marL="9525" marR="9525" marT="9525" marB="0" anchor="b"/>
                </a:tc>
                <a:extLst>
                  <a:ext uri="{0D108BD9-81ED-4DB2-BD59-A6C34878D82A}">
                    <a16:rowId xmlns:a16="http://schemas.microsoft.com/office/drawing/2014/main" val="3470695451"/>
                  </a:ext>
                </a:extLst>
              </a:tr>
              <a:tr h="255774">
                <a:tc>
                  <a:txBody>
                    <a:bodyPr/>
                    <a:lstStyle/>
                    <a:p>
                      <a:pPr algn="ctr" fontAlgn="b"/>
                      <a:r>
                        <a:rPr lang="ru-RU" sz="1400" u="none" strike="noStrike">
                          <a:effectLst/>
                          <a:latin typeface="Garamond" panose="02020404030301010803" pitchFamily="18" charset="0"/>
                        </a:rPr>
                        <a:t>85</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-13,75</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-4,5</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4,75</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4,04</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en-US" sz="1600" b="1" i="0" u="none" strike="noStrike" dirty="0">
                          <a:solidFill>
                            <a:srgbClr val="C00000"/>
                          </a:solidFill>
                          <a:effectLst/>
                          <a:latin typeface="Garamond" panose="02020404030301010803" pitchFamily="18" charset="0"/>
                        </a:rPr>
                        <a:t>-0,89</a:t>
                      </a:r>
                      <a:endParaRPr lang="ru-RU" sz="1600" b="1" i="0" u="none" strike="noStrike" dirty="0">
                        <a:solidFill>
                          <a:srgbClr val="C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975889195"/>
                  </a:ext>
                </a:extLst>
              </a:tr>
              <a:tr h="255774">
                <a:tc>
                  <a:txBody>
                    <a:bodyPr/>
                    <a:lstStyle/>
                    <a:p>
                      <a:pPr algn="ctr" fontAlgn="b"/>
                      <a:r>
                        <a:rPr lang="ru-RU" sz="1400" u="none" strike="noStrike">
                          <a:effectLst/>
                          <a:latin typeface="Garamond" panose="02020404030301010803" pitchFamily="18" charset="0"/>
                        </a:rPr>
                        <a:t>73</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-14,4</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-3,13</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8,17</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2,5</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en-US" sz="1600" b="1" i="0" u="none" strike="noStrike" dirty="0">
                          <a:solidFill>
                            <a:srgbClr val="C00000"/>
                          </a:solidFill>
                          <a:effectLst/>
                          <a:latin typeface="Garamond" panose="02020404030301010803" pitchFamily="18" charset="0"/>
                        </a:rPr>
                        <a:t>-0,80</a:t>
                      </a:r>
                      <a:endParaRPr lang="ru-RU" sz="1600" b="1" i="0" u="none" strike="noStrike" dirty="0">
                        <a:solidFill>
                          <a:srgbClr val="C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320358948"/>
                  </a:ext>
                </a:extLst>
              </a:tr>
              <a:tr h="255774">
                <a:tc>
                  <a:txBody>
                    <a:bodyPr/>
                    <a:lstStyle/>
                    <a:p>
                      <a:pPr algn="ctr" fontAlgn="b"/>
                      <a:r>
                        <a:rPr lang="ru-RU" sz="1400" u="none" strike="noStrike">
                          <a:effectLst/>
                          <a:latin typeface="Garamond" panose="02020404030301010803" pitchFamily="18" charset="0"/>
                        </a:rPr>
                        <a:t>93</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-2,1</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-1,5</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-0,9</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-2,66</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en-US" sz="1600" b="1" i="0" u="none" strike="noStrike" dirty="0">
                          <a:solidFill>
                            <a:srgbClr val="C00000"/>
                          </a:solidFill>
                          <a:effectLst/>
                          <a:latin typeface="Garamond" panose="02020404030301010803" pitchFamily="18" charset="0"/>
                        </a:rPr>
                        <a:t>1,77</a:t>
                      </a:r>
                      <a:endParaRPr lang="ru-RU" sz="1600" b="1" i="0" u="none" strike="noStrike" dirty="0">
                        <a:solidFill>
                          <a:srgbClr val="C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3553416954"/>
                  </a:ext>
                </a:extLst>
              </a:tr>
              <a:tr h="255774">
                <a:tc>
                  <a:txBody>
                    <a:bodyPr/>
                    <a:lstStyle/>
                    <a:p>
                      <a:pPr algn="ctr" fontAlgn="b"/>
                      <a:r>
                        <a:rPr lang="ru-RU" sz="1400" u="none" strike="noStrike">
                          <a:effectLst/>
                          <a:latin typeface="Garamond" panose="02020404030301010803" pitchFamily="18" charset="0"/>
                        </a:rPr>
                        <a:t>89</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-5,74</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-6,8</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-7,95</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-8,6</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en-US" sz="1600" b="1" i="0" u="none" strike="noStrike" dirty="0">
                          <a:solidFill>
                            <a:srgbClr val="C00000"/>
                          </a:solidFill>
                          <a:effectLst/>
                          <a:latin typeface="Garamond" panose="02020404030301010803" pitchFamily="18" charset="0"/>
                        </a:rPr>
                        <a:t>1,26</a:t>
                      </a:r>
                      <a:endParaRPr lang="ru-RU" sz="1600" b="1" i="0" u="none" strike="noStrike" dirty="0">
                        <a:solidFill>
                          <a:srgbClr val="C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852661984"/>
                  </a:ext>
                </a:extLst>
              </a:tr>
              <a:tr h="255774">
                <a:tc>
                  <a:txBody>
                    <a:bodyPr/>
                    <a:lstStyle/>
                    <a:p>
                      <a:pPr algn="ctr" fontAlgn="b"/>
                      <a:r>
                        <a:rPr lang="ru-RU" sz="1400" u="none" strike="noStrike">
                          <a:effectLst/>
                          <a:latin typeface="Garamond" panose="02020404030301010803" pitchFamily="18" charset="0"/>
                        </a:rPr>
                        <a:t>291</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-0,14</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4,8</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9,76</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6</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en-US" sz="1600" b="1" i="0" u="none" strike="noStrike" dirty="0">
                          <a:solidFill>
                            <a:srgbClr val="C00000"/>
                          </a:solidFill>
                          <a:effectLst/>
                          <a:latin typeface="Garamond" panose="02020404030301010803" pitchFamily="18" charset="0"/>
                        </a:rPr>
                        <a:t>1,25</a:t>
                      </a:r>
                      <a:endParaRPr lang="ru-RU" sz="1600" b="1" i="0" u="none" strike="noStrike" dirty="0">
                        <a:solidFill>
                          <a:srgbClr val="C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166068508"/>
                  </a:ext>
                </a:extLst>
              </a:tr>
              <a:tr h="255774">
                <a:tc>
                  <a:txBody>
                    <a:bodyPr/>
                    <a:lstStyle/>
                    <a:p>
                      <a:pPr algn="ctr" fontAlgn="b"/>
                      <a:r>
                        <a:rPr lang="ru-RU" sz="1400" u="none" strike="noStrike">
                          <a:effectLst/>
                          <a:latin typeface="Garamond" panose="02020404030301010803" pitchFamily="18" charset="0"/>
                        </a:rPr>
                        <a:t>281</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-0,366</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dirty="0">
                          <a:effectLst/>
                          <a:latin typeface="Garamond" panose="02020404030301010803" pitchFamily="18" charset="0"/>
                        </a:rPr>
                        <a:t>-8,5</a:t>
                      </a:r>
                      <a:endParaRPr lang="ru-RU" sz="1400" b="0" i="0" u="none" strike="noStrike" dirty="0">
                        <a:effectLst/>
                        <a:latin typeface="Garamond" panose="02020404030301010803" pitchFamily="18" charset="0"/>
                      </a:endParaRPr>
                    </a:p>
                  </a:txBody>
                  <a:tcPr marL="9525" marR="9525" marT="9525" marB="0" anchor="b"/>
                </a:tc>
                <a:tc>
                  <a:txBody>
                    <a:bodyPr/>
                    <a:lstStyle/>
                    <a:p>
                      <a:pPr algn="ctr" fontAlgn="b"/>
                      <a:r>
                        <a:rPr lang="ru-RU" sz="1400" u="none" strike="noStrike">
                          <a:effectLst/>
                          <a:latin typeface="Garamond" panose="02020404030301010803" pitchFamily="18" charset="0"/>
                        </a:rPr>
                        <a:t>-16,6</a:t>
                      </a:r>
                      <a:endParaRPr lang="ru-RU" sz="1400" b="0" i="0" u="none" strike="noStrike">
                        <a:effectLst/>
                        <a:latin typeface="Garamond" panose="02020404030301010803" pitchFamily="18" charset="0"/>
                      </a:endParaRPr>
                    </a:p>
                  </a:txBody>
                  <a:tcPr marL="9525" marR="9525" marT="9525" marB="0" anchor="b"/>
                </a:tc>
                <a:tc>
                  <a:txBody>
                    <a:bodyPr/>
                    <a:lstStyle/>
                    <a:p>
                      <a:pPr algn="ctr" fontAlgn="b"/>
                      <a:r>
                        <a:rPr lang="ru-RU" sz="1400" u="none" strike="noStrike" dirty="0">
                          <a:effectLst/>
                          <a:latin typeface="Garamond" panose="02020404030301010803" pitchFamily="18" charset="0"/>
                        </a:rPr>
                        <a:t>-10,6</a:t>
                      </a:r>
                      <a:endParaRPr lang="ru-RU" sz="1400" b="0" i="0" u="none" strike="noStrike" dirty="0">
                        <a:effectLst/>
                        <a:latin typeface="Garamond" panose="02020404030301010803" pitchFamily="18" charset="0"/>
                      </a:endParaRPr>
                    </a:p>
                  </a:txBody>
                  <a:tcPr marL="9525" marR="9525" marT="9525" marB="0" anchor="b"/>
                </a:tc>
                <a:tc>
                  <a:txBody>
                    <a:bodyPr/>
                    <a:lstStyle/>
                    <a:p>
                      <a:pPr algn="ctr" fontAlgn="b"/>
                      <a:r>
                        <a:rPr lang="en-US" sz="1600" b="1" i="0" u="none" strike="noStrike" dirty="0">
                          <a:solidFill>
                            <a:srgbClr val="C00000"/>
                          </a:solidFill>
                          <a:effectLst/>
                          <a:latin typeface="Garamond" panose="02020404030301010803" pitchFamily="18" charset="0"/>
                        </a:rPr>
                        <a:t>1,24</a:t>
                      </a:r>
                      <a:endParaRPr lang="ru-RU" sz="1600" b="1" i="0" u="none" strike="noStrike" dirty="0">
                        <a:solidFill>
                          <a:srgbClr val="C00000"/>
                        </a:solidFill>
                        <a:effectLst/>
                        <a:latin typeface="Garamond" panose="02020404030301010803" pitchFamily="18" charset="0"/>
                      </a:endParaRPr>
                    </a:p>
                  </a:txBody>
                  <a:tcPr marL="9525" marR="9525" marT="9525" marB="0" anchor="b"/>
                </a:tc>
                <a:extLst>
                  <a:ext uri="{0D108BD9-81ED-4DB2-BD59-A6C34878D82A}">
                    <a16:rowId xmlns:a16="http://schemas.microsoft.com/office/drawing/2014/main" val="197695807"/>
                  </a:ext>
                </a:extLst>
              </a:tr>
            </a:tbl>
          </a:graphicData>
        </a:graphic>
      </p:graphicFrame>
    </p:spTree>
    <p:extLst>
      <p:ext uri="{BB962C8B-B14F-4D97-AF65-F5344CB8AC3E}">
        <p14:creationId xmlns:p14="http://schemas.microsoft.com/office/powerpoint/2010/main" val="2917196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Железобетонный каркас</a:t>
            </a:r>
          </a:p>
        </p:txBody>
      </p:sp>
      <p:pic>
        <p:nvPicPr>
          <p:cNvPr id="4" name="Рисунок 3">
            <a:extLst>
              <a:ext uri="{FF2B5EF4-FFF2-40B4-BE49-F238E27FC236}">
                <a16:creationId xmlns:a16="http://schemas.microsoft.com/office/drawing/2014/main" id="{05A6834F-4614-4400-B819-85A7F5246118}"/>
              </a:ext>
            </a:extLst>
          </p:cNvPr>
          <p:cNvPicPr>
            <a:picLocks noChangeAspect="1"/>
          </p:cNvPicPr>
          <p:nvPr/>
        </p:nvPicPr>
        <p:blipFill>
          <a:blip r:embed="rId2"/>
          <a:stretch>
            <a:fillRect/>
          </a:stretch>
        </p:blipFill>
        <p:spPr>
          <a:xfrm>
            <a:off x="0" y="539194"/>
            <a:ext cx="4877481" cy="5277587"/>
          </a:xfrm>
          <a:prstGeom prst="rect">
            <a:avLst/>
          </a:prstGeom>
        </p:spPr>
      </p:pic>
      <p:pic>
        <p:nvPicPr>
          <p:cNvPr id="5" name="Рисунок 4">
            <a:extLst>
              <a:ext uri="{FF2B5EF4-FFF2-40B4-BE49-F238E27FC236}">
                <a16:creationId xmlns:a16="http://schemas.microsoft.com/office/drawing/2014/main" id="{7C4F1801-54A5-43EC-8D9A-608CF6DDA1DC}"/>
              </a:ext>
            </a:extLst>
          </p:cNvPr>
          <p:cNvPicPr>
            <a:picLocks noChangeAspect="1"/>
          </p:cNvPicPr>
          <p:nvPr/>
        </p:nvPicPr>
        <p:blipFill>
          <a:blip r:embed="rId3"/>
          <a:stretch>
            <a:fillRect/>
          </a:stretch>
        </p:blipFill>
        <p:spPr>
          <a:xfrm>
            <a:off x="6426155" y="643489"/>
            <a:ext cx="4847984" cy="5617619"/>
          </a:xfrm>
          <a:prstGeom prst="rect">
            <a:avLst/>
          </a:prstGeom>
        </p:spPr>
      </p:pic>
      <p:sp>
        <p:nvSpPr>
          <p:cNvPr id="9" name="Прямоугольник 8">
            <a:extLst>
              <a:ext uri="{FF2B5EF4-FFF2-40B4-BE49-F238E27FC236}">
                <a16:creationId xmlns:a16="http://schemas.microsoft.com/office/drawing/2014/main" id="{450BD9C3-324F-4360-B12F-E4D11EB48239}"/>
              </a:ext>
            </a:extLst>
          </p:cNvPr>
          <p:cNvSpPr/>
          <p:nvPr/>
        </p:nvSpPr>
        <p:spPr>
          <a:xfrm>
            <a:off x="5945496" y="5797538"/>
            <a:ext cx="2116849" cy="830997"/>
          </a:xfrm>
          <a:prstGeom prst="rect">
            <a:avLst/>
          </a:prstGeom>
          <a:noFill/>
        </p:spPr>
        <p:txBody>
          <a:bodyPr wrap="square" lIns="91440" tIns="45720" rIns="91440" bIns="45720">
            <a:spAutoFit/>
          </a:bodyPr>
          <a:lstStyle/>
          <a:p>
            <a:pPr algn="ctr"/>
            <a:r>
              <a:rPr lang="ru-RU" sz="2400" b="0" i="1" cap="none" spc="0" dirty="0">
                <a:ln w="0"/>
                <a:solidFill>
                  <a:srgbClr val="FF0000"/>
                </a:solidFill>
                <a:effectLst>
                  <a:outerShdw blurRad="38100" dist="25400" dir="5400000" algn="ctr" rotWithShape="0">
                    <a:srgbClr val="6E747A">
                      <a:alpha val="43000"/>
                    </a:srgbClr>
                  </a:outerShdw>
                </a:effectLst>
              </a:rPr>
              <a:t>Т</a:t>
            </a:r>
            <a:r>
              <a:rPr lang="ru-RU" sz="2400" b="0" i="1" cap="none" spc="0" baseline="-25000" dirty="0">
                <a:ln w="0"/>
                <a:solidFill>
                  <a:srgbClr val="FF0000"/>
                </a:solidFill>
                <a:effectLst>
                  <a:outerShdw blurRad="38100" dist="25400" dir="5400000" algn="ctr" rotWithShape="0">
                    <a:srgbClr val="6E747A">
                      <a:alpha val="43000"/>
                    </a:srgbClr>
                  </a:outerShdw>
                </a:effectLst>
              </a:rPr>
              <a:t>5</a:t>
            </a:r>
            <a:r>
              <a:rPr lang="ru-RU" sz="2400" b="0" i="1" cap="none" spc="0" dirty="0">
                <a:ln w="0"/>
                <a:solidFill>
                  <a:srgbClr val="FF0000"/>
                </a:solidFill>
                <a:effectLst>
                  <a:outerShdw blurRad="38100" dist="25400" dir="5400000" algn="ctr" rotWithShape="0">
                    <a:srgbClr val="6E747A">
                      <a:alpha val="43000"/>
                    </a:srgbClr>
                  </a:outerShdw>
                </a:effectLst>
              </a:rPr>
              <a:t> =0,</a:t>
            </a:r>
            <a:r>
              <a:rPr lang="ru-RU" sz="2400" i="1" dirty="0">
                <a:ln w="0"/>
                <a:solidFill>
                  <a:srgbClr val="FF0000"/>
                </a:solidFill>
                <a:effectLst>
                  <a:outerShdw blurRad="38100" dist="25400" dir="5400000" algn="ctr" rotWithShape="0">
                    <a:srgbClr val="6E747A">
                      <a:alpha val="43000"/>
                    </a:srgbClr>
                  </a:outerShdw>
                </a:effectLst>
              </a:rPr>
              <a:t>25</a:t>
            </a:r>
            <a:r>
              <a:rPr lang="ru-RU" sz="2400" b="0" i="1" cap="none" spc="0" dirty="0">
                <a:ln w="0"/>
                <a:solidFill>
                  <a:srgbClr val="FF0000"/>
                </a:solidFill>
                <a:effectLst>
                  <a:outerShdw blurRad="38100" dist="25400" dir="5400000" algn="ctr" rotWithShape="0">
                    <a:srgbClr val="6E747A">
                      <a:alpha val="43000"/>
                    </a:srgbClr>
                  </a:outerShdw>
                </a:effectLst>
              </a:rPr>
              <a:t> сек</a:t>
            </a:r>
            <a:endParaRPr lang="ru-RU" sz="2400" i="1" dirty="0">
              <a:ln w="0"/>
              <a:solidFill>
                <a:srgbClr val="FF0000"/>
              </a:solidFill>
              <a:effectLst>
                <a:outerShdw blurRad="38100" dist="25400" dir="5400000" algn="ctr" rotWithShape="0">
                  <a:srgbClr val="6E747A">
                    <a:alpha val="43000"/>
                  </a:srgbClr>
                </a:outerShdw>
              </a:effectLst>
            </a:endParaRPr>
          </a:p>
          <a:p>
            <a:pPr algn="ctr"/>
            <a:r>
              <a:rPr lang="en-US" sz="2400" b="0" i="1" cap="none" spc="0" dirty="0">
                <a:ln w="0"/>
                <a:solidFill>
                  <a:srgbClr val="FF0000"/>
                </a:solidFill>
                <a:effectLst>
                  <a:outerShdw blurRad="38100" dist="25400" dir="5400000" algn="ctr" rotWithShape="0">
                    <a:srgbClr val="6E747A">
                      <a:alpha val="43000"/>
                    </a:srgbClr>
                  </a:outerShdw>
                </a:effectLst>
              </a:rPr>
              <a:t>(</a:t>
            </a:r>
            <a:r>
              <a:rPr lang="ru-RU" sz="2400" b="1" i="1" dirty="0">
                <a:ln w="0"/>
                <a:solidFill>
                  <a:srgbClr val="FF0000"/>
                </a:solidFill>
                <a:effectLst>
                  <a:outerShdw blurRad="38100" dist="25400" dir="5400000" algn="ctr" rotWithShape="0">
                    <a:srgbClr val="6E747A">
                      <a:alpha val="43000"/>
                    </a:srgbClr>
                  </a:outerShdw>
                </a:effectLst>
              </a:rPr>
              <a:t>5</a:t>
            </a:r>
            <a:r>
              <a:rPr lang="en-US" sz="2400" b="1" i="1" cap="none" spc="0" dirty="0">
                <a:ln w="0"/>
                <a:solidFill>
                  <a:srgbClr val="FF0000"/>
                </a:solidFill>
                <a:effectLst>
                  <a:outerShdw blurRad="38100" dist="25400" dir="5400000" algn="ctr" rotWithShape="0">
                    <a:srgbClr val="6E747A">
                      <a:alpha val="43000"/>
                    </a:srgbClr>
                  </a:outerShdw>
                </a:effectLst>
              </a:rPr>
              <a:t> </a:t>
            </a:r>
            <a:r>
              <a:rPr lang="ru-RU" sz="2400" b="1" i="1" cap="none" spc="0" dirty="0">
                <a:ln w="0"/>
                <a:solidFill>
                  <a:srgbClr val="FF0000"/>
                </a:solidFill>
                <a:effectLst>
                  <a:outerShdw blurRad="38100" dist="25400" dir="5400000" algn="ctr" rotWithShape="0">
                    <a:srgbClr val="6E747A">
                      <a:alpha val="43000"/>
                    </a:srgbClr>
                  </a:outerShdw>
                </a:effectLst>
              </a:rPr>
              <a:t>форма</a:t>
            </a:r>
            <a:r>
              <a:rPr lang="en-US" sz="2400" b="0" i="1" cap="none" spc="0" dirty="0">
                <a:ln w="0"/>
                <a:solidFill>
                  <a:srgbClr val="FF0000"/>
                </a:solidFill>
                <a:effectLst>
                  <a:outerShdw blurRad="38100" dist="25400" dir="5400000" algn="ctr" rotWithShape="0">
                    <a:srgbClr val="6E747A">
                      <a:alpha val="43000"/>
                    </a:srgbClr>
                  </a:outerShdw>
                </a:effectLst>
              </a:rPr>
              <a:t>)</a:t>
            </a:r>
            <a:endParaRPr lang="ru-RU" sz="2400" b="0" i="1"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86620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Железобетонный каркас</a:t>
            </a:r>
          </a:p>
        </p:txBody>
      </p:sp>
      <p:pic>
        <p:nvPicPr>
          <p:cNvPr id="2" name="Рисунок 1">
            <a:extLst>
              <a:ext uri="{FF2B5EF4-FFF2-40B4-BE49-F238E27FC236}">
                <a16:creationId xmlns:a16="http://schemas.microsoft.com/office/drawing/2014/main" id="{B83DBC34-8ADF-4ACC-AD6E-6A582CBA1E20}"/>
              </a:ext>
            </a:extLst>
          </p:cNvPr>
          <p:cNvPicPr>
            <a:picLocks noChangeAspect="1"/>
          </p:cNvPicPr>
          <p:nvPr/>
        </p:nvPicPr>
        <p:blipFill>
          <a:blip r:embed="rId2"/>
          <a:stretch>
            <a:fillRect/>
          </a:stretch>
        </p:blipFill>
        <p:spPr>
          <a:xfrm>
            <a:off x="116541" y="344353"/>
            <a:ext cx="1990165" cy="6352282"/>
          </a:xfrm>
          <a:prstGeom prst="rect">
            <a:avLst/>
          </a:prstGeom>
        </p:spPr>
      </p:pic>
      <p:graphicFrame>
        <p:nvGraphicFramePr>
          <p:cNvPr id="7" name="Диаграмма 6">
            <a:extLst>
              <a:ext uri="{FF2B5EF4-FFF2-40B4-BE49-F238E27FC236}">
                <a16:creationId xmlns:a16="http://schemas.microsoft.com/office/drawing/2014/main" id="{B9A94D05-71A8-405C-A246-9F5336A4E591}"/>
              </a:ext>
            </a:extLst>
          </p:cNvPr>
          <p:cNvGraphicFramePr>
            <a:graphicFrameLocks/>
          </p:cNvGraphicFramePr>
          <p:nvPr/>
        </p:nvGraphicFramePr>
        <p:xfrm>
          <a:off x="2098858" y="1021978"/>
          <a:ext cx="6587939" cy="4511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Таблица 2">
            <a:extLst>
              <a:ext uri="{FF2B5EF4-FFF2-40B4-BE49-F238E27FC236}">
                <a16:creationId xmlns:a16="http://schemas.microsoft.com/office/drawing/2014/main" id="{32A803FB-A304-4E69-8518-0BD5DC179C2A}"/>
              </a:ext>
            </a:extLst>
          </p:cNvPr>
          <p:cNvGraphicFramePr>
            <a:graphicFrameLocks noGrp="1"/>
          </p:cNvGraphicFramePr>
          <p:nvPr/>
        </p:nvGraphicFramePr>
        <p:xfrm>
          <a:off x="7799295" y="836798"/>
          <a:ext cx="4276167" cy="1696009"/>
        </p:xfrm>
        <a:graphic>
          <a:graphicData uri="http://schemas.openxmlformats.org/drawingml/2006/table">
            <a:tbl>
              <a:tblPr>
                <a:tableStyleId>{5C22544A-7EE6-4342-B048-85BDC9FD1C3A}</a:tableStyleId>
              </a:tblPr>
              <a:tblGrid>
                <a:gridCol w="610881">
                  <a:extLst>
                    <a:ext uri="{9D8B030D-6E8A-4147-A177-3AD203B41FA5}">
                      <a16:colId xmlns:a16="http://schemas.microsoft.com/office/drawing/2014/main" val="1965192450"/>
                    </a:ext>
                  </a:extLst>
                </a:gridCol>
                <a:gridCol w="610881">
                  <a:extLst>
                    <a:ext uri="{9D8B030D-6E8A-4147-A177-3AD203B41FA5}">
                      <a16:colId xmlns:a16="http://schemas.microsoft.com/office/drawing/2014/main" val="346379633"/>
                    </a:ext>
                  </a:extLst>
                </a:gridCol>
                <a:gridCol w="610881">
                  <a:extLst>
                    <a:ext uri="{9D8B030D-6E8A-4147-A177-3AD203B41FA5}">
                      <a16:colId xmlns:a16="http://schemas.microsoft.com/office/drawing/2014/main" val="3120258035"/>
                    </a:ext>
                  </a:extLst>
                </a:gridCol>
                <a:gridCol w="610881">
                  <a:extLst>
                    <a:ext uri="{9D8B030D-6E8A-4147-A177-3AD203B41FA5}">
                      <a16:colId xmlns:a16="http://schemas.microsoft.com/office/drawing/2014/main" val="682945843"/>
                    </a:ext>
                  </a:extLst>
                </a:gridCol>
                <a:gridCol w="610881">
                  <a:extLst>
                    <a:ext uri="{9D8B030D-6E8A-4147-A177-3AD203B41FA5}">
                      <a16:colId xmlns:a16="http://schemas.microsoft.com/office/drawing/2014/main" val="167612807"/>
                    </a:ext>
                  </a:extLst>
                </a:gridCol>
                <a:gridCol w="610881">
                  <a:extLst>
                    <a:ext uri="{9D8B030D-6E8A-4147-A177-3AD203B41FA5}">
                      <a16:colId xmlns:a16="http://schemas.microsoft.com/office/drawing/2014/main" val="910363786"/>
                    </a:ext>
                  </a:extLst>
                </a:gridCol>
                <a:gridCol w="610881">
                  <a:extLst>
                    <a:ext uri="{9D8B030D-6E8A-4147-A177-3AD203B41FA5}">
                      <a16:colId xmlns:a16="http://schemas.microsoft.com/office/drawing/2014/main" val="1098683251"/>
                    </a:ext>
                  </a:extLst>
                </a:gridCol>
              </a:tblGrid>
              <a:tr h="314941">
                <a:tc>
                  <a:txBody>
                    <a:bodyPr/>
                    <a:lstStyle/>
                    <a:p>
                      <a:pPr algn="ctr" fontAlgn="b"/>
                      <a:r>
                        <a:rPr lang="ru-RU" sz="1400" u="none" strike="noStrike" dirty="0">
                          <a:effectLst/>
                          <a:latin typeface="Garamond" panose="02020404030301010803" pitchFamily="18" charset="0"/>
                        </a:rPr>
                        <a:t>Узел</a:t>
                      </a:r>
                      <a:endParaRPr lang="ru-RU" sz="1400" b="0" i="0" u="none" strike="noStrike" dirty="0">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Исх</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Кд=1</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Кд=2</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Динамика</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en-US" sz="1400" u="none" strike="noStrike">
                          <a:effectLst/>
                          <a:latin typeface="Garamond" panose="02020404030301010803" pitchFamily="18" charset="0"/>
                        </a:rPr>
                        <a:t>t, </a:t>
                      </a:r>
                      <a:r>
                        <a:rPr lang="ru-RU" sz="1400" u="none" strike="noStrike">
                          <a:effectLst/>
                          <a:latin typeface="Garamond" panose="02020404030301010803" pitchFamily="18" charset="0"/>
                        </a:rPr>
                        <a:t>сек</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b="0" i="0" u="none" strike="noStrike" dirty="0">
                          <a:effectLst/>
                          <a:latin typeface="Garamond" panose="02020404030301010803" pitchFamily="18" charset="0"/>
                        </a:rPr>
                        <a:t>К</a:t>
                      </a:r>
                    </a:p>
                  </a:txBody>
                  <a:tcPr marL="9525" marR="9525" marT="9525" marB="0" anchor="ctr"/>
                </a:tc>
                <a:extLst>
                  <a:ext uri="{0D108BD9-81ED-4DB2-BD59-A6C34878D82A}">
                    <a16:rowId xmlns:a16="http://schemas.microsoft.com/office/drawing/2014/main" val="868036547"/>
                  </a:ext>
                </a:extLst>
              </a:tr>
              <a:tr h="314941">
                <a:tc>
                  <a:txBody>
                    <a:bodyPr/>
                    <a:lstStyle/>
                    <a:p>
                      <a:pPr algn="ctr" fontAlgn="b"/>
                      <a:r>
                        <a:rPr lang="ru-RU" sz="1400" u="none" strike="noStrike">
                          <a:effectLst/>
                          <a:latin typeface="Garamond" panose="02020404030301010803" pitchFamily="18" charset="0"/>
                        </a:rPr>
                        <a:t>66</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-0,3</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-21,6</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-43</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-34,5</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6,15</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b="1" i="0" u="none" strike="noStrike" dirty="0">
                          <a:solidFill>
                            <a:srgbClr val="C00000"/>
                          </a:solidFill>
                          <a:effectLst/>
                          <a:latin typeface="Garamond" panose="02020404030301010803" pitchFamily="18" charset="0"/>
                        </a:rPr>
                        <a:t>1,597</a:t>
                      </a:r>
                    </a:p>
                  </a:txBody>
                  <a:tcPr marL="9525" marR="9525" marT="9525" marB="0" anchor="ctr"/>
                </a:tc>
                <a:extLst>
                  <a:ext uri="{0D108BD9-81ED-4DB2-BD59-A6C34878D82A}">
                    <a16:rowId xmlns:a16="http://schemas.microsoft.com/office/drawing/2014/main" val="3717652268"/>
                  </a:ext>
                </a:extLst>
              </a:tr>
              <a:tr h="314941">
                <a:tc>
                  <a:txBody>
                    <a:bodyPr/>
                    <a:lstStyle/>
                    <a:p>
                      <a:pPr algn="ctr" fontAlgn="b"/>
                      <a:r>
                        <a:rPr lang="ru-RU" sz="1400" u="none" strike="noStrike">
                          <a:effectLst/>
                          <a:latin typeface="Garamond" panose="02020404030301010803" pitchFamily="18" charset="0"/>
                        </a:rPr>
                        <a:t>849</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-2,72</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-7,9</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-13,14</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-11,72</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6,15</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b="1" i="0" u="none" strike="noStrike" dirty="0">
                          <a:solidFill>
                            <a:srgbClr val="C00000"/>
                          </a:solidFill>
                          <a:effectLst/>
                          <a:latin typeface="Garamond" panose="02020404030301010803" pitchFamily="18" charset="0"/>
                        </a:rPr>
                        <a:t>1,483</a:t>
                      </a:r>
                    </a:p>
                  </a:txBody>
                  <a:tcPr marL="9525" marR="9525" marT="9525" marB="0" anchor="ctr"/>
                </a:tc>
                <a:extLst>
                  <a:ext uri="{0D108BD9-81ED-4DB2-BD59-A6C34878D82A}">
                    <a16:rowId xmlns:a16="http://schemas.microsoft.com/office/drawing/2014/main" val="1984253201"/>
                  </a:ext>
                </a:extLst>
              </a:tr>
              <a:tr h="314941">
                <a:tc>
                  <a:txBody>
                    <a:bodyPr/>
                    <a:lstStyle/>
                    <a:p>
                      <a:pPr algn="ctr" fontAlgn="b"/>
                      <a:r>
                        <a:rPr lang="ru-RU" sz="1400" u="none" strike="noStrike">
                          <a:effectLst/>
                          <a:latin typeface="Garamond" panose="02020404030301010803" pitchFamily="18" charset="0"/>
                        </a:rPr>
                        <a:t>12042</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-4,7</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-9,62</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-14,55</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-13,67</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6,125</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b="1" i="0" u="none" strike="noStrike" dirty="0">
                          <a:solidFill>
                            <a:srgbClr val="C00000"/>
                          </a:solidFill>
                          <a:effectLst/>
                          <a:latin typeface="Garamond" panose="02020404030301010803" pitchFamily="18" charset="0"/>
                        </a:rPr>
                        <a:t>1,420</a:t>
                      </a:r>
                    </a:p>
                  </a:txBody>
                  <a:tcPr marL="9525" marR="9525" marT="9525" marB="0" anchor="ctr"/>
                </a:tc>
                <a:extLst>
                  <a:ext uri="{0D108BD9-81ED-4DB2-BD59-A6C34878D82A}">
                    <a16:rowId xmlns:a16="http://schemas.microsoft.com/office/drawing/2014/main" val="211713839"/>
                  </a:ext>
                </a:extLst>
              </a:tr>
              <a:tr h="314941">
                <a:tc>
                  <a:txBody>
                    <a:bodyPr/>
                    <a:lstStyle/>
                    <a:p>
                      <a:pPr algn="ctr" fontAlgn="b"/>
                      <a:r>
                        <a:rPr lang="ru-RU" sz="1400" u="none" strike="noStrike">
                          <a:effectLst/>
                          <a:latin typeface="Garamond" panose="02020404030301010803" pitchFamily="18" charset="0"/>
                        </a:rPr>
                        <a:t>21004</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-5,5</a:t>
                      </a:r>
                      <a:endParaRPr lang="ru-RU" sz="1400" b="0" i="0" u="none" strike="noStrike">
                        <a:effectLst/>
                        <a:latin typeface="Garamond" panose="02020404030301010803" pitchFamily="18" charset="0"/>
                      </a:endParaRPr>
                    </a:p>
                  </a:txBody>
                  <a:tcPr marL="9525" marR="9525" marT="9525" marB="0" anchor="ctr"/>
                </a:tc>
                <a:tc>
                  <a:txBody>
                    <a:bodyPr/>
                    <a:lstStyle/>
                    <a:p>
                      <a:pPr algn="ctr" fontAlgn="b"/>
                      <a:r>
                        <a:rPr lang="ru-RU" sz="1400" u="none" strike="noStrike" dirty="0">
                          <a:effectLst/>
                          <a:latin typeface="Garamond" panose="02020404030301010803" pitchFamily="18" charset="0"/>
                        </a:rPr>
                        <a:t>-7,26</a:t>
                      </a:r>
                      <a:endParaRPr lang="ru-RU" sz="1400" b="0" i="0" u="none" strike="noStrike" dirty="0">
                        <a:effectLst/>
                        <a:latin typeface="Garamond" panose="02020404030301010803" pitchFamily="18" charset="0"/>
                      </a:endParaRPr>
                    </a:p>
                  </a:txBody>
                  <a:tcPr marL="9525" marR="9525" marT="9525" marB="0" anchor="ctr"/>
                </a:tc>
                <a:tc>
                  <a:txBody>
                    <a:bodyPr/>
                    <a:lstStyle/>
                    <a:p>
                      <a:pPr algn="ctr" fontAlgn="b"/>
                      <a:r>
                        <a:rPr lang="ru-RU" sz="1400" u="none" strike="noStrike">
                          <a:effectLst/>
                          <a:latin typeface="Garamond" panose="02020404030301010803" pitchFamily="18" charset="0"/>
                        </a:rPr>
                        <a:t>9,023</a:t>
                      </a:r>
                      <a:endParaRPr lang="ru-RU" sz="1400" b="0" i="0" u="none" strike="noStrike">
                        <a:effectLst/>
                        <a:latin typeface="Garamond" panose="02020404030301010803" pitchFamily="18" charset="0"/>
                      </a:endParaRPr>
                    </a:p>
                  </a:txBody>
                  <a:tcPr marL="9525" marR="9525" marT="9525" marB="0" anchor="ctr"/>
                </a:tc>
                <a:tc>
                  <a:txBody>
                    <a:bodyPr/>
                    <a:lstStyle/>
                    <a:p>
                      <a:pPr algn="ctr" fontAlgn="ctr"/>
                      <a:r>
                        <a:rPr lang="ru-RU" sz="1400" u="none" strike="noStrike">
                          <a:effectLst/>
                          <a:latin typeface="Garamond" panose="02020404030301010803" pitchFamily="18" charset="0"/>
                        </a:rPr>
                        <a:t>-9,18</a:t>
                      </a:r>
                      <a:endParaRPr lang="ru-RU" sz="1400" b="0" i="0" u="none" strike="noStrike">
                        <a:effectLst/>
                        <a:latin typeface="Garamond" panose="02020404030301010803" pitchFamily="18" charset="0"/>
                      </a:endParaRPr>
                    </a:p>
                  </a:txBody>
                  <a:tcPr marL="9525" marR="9525" marT="9525" marB="0" anchor="ctr"/>
                </a:tc>
                <a:tc>
                  <a:txBody>
                    <a:bodyPr/>
                    <a:lstStyle/>
                    <a:p>
                      <a:pPr algn="ctr" fontAlgn="ctr"/>
                      <a:r>
                        <a:rPr lang="ru-RU" sz="1400" u="none" strike="noStrike" dirty="0">
                          <a:effectLst/>
                          <a:latin typeface="Garamond" panose="02020404030301010803" pitchFamily="18" charset="0"/>
                        </a:rPr>
                        <a:t>6,125</a:t>
                      </a:r>
                      <a:endParaRPr lang="ru-RU" sz="1400" b="0" i="0" u="none" strike="noStrike" dirty="0">
                        <a:effectLst/>
                        <a:latin typeface="Garamond" panose="02020404030301010803" pitchFamily="18" charset="0"/>
                      </a:endParaRPr>
                    </a:p>
                  </a:txBody>
                  <a:tcPr marL="9525" marR="9525" marT="9525" marB="0" anchor="ctr"/>
                </a:tc>
                <a:tc>
                  <a:txBody>
                    <a:bodyPr/>
                    <a:lstStyle/>
                    <a:p>
                      <a:pPr algn="ctr" fontAlgn="b"/>
                      <a:r>
                        <a:rPr lang="ru-RU" sz="1400" b="1" i="0" u="none" strike="noStrike" dirty="0">
                          <a:solidFill>
                            <a:srgbClr val="C00000"/>
                          </a:solidFill>
                          <a:effectLst/>
                          <a:latin typeface="Garamond" panose="02020404030301010803" pitchFamily="18" charset="0"/>
                        </a:rPr>
                        <a:t>1,26</a:t>
                      </a:r>
                    </a:p>
                  </a:txBody>
                  <a:tcPr marL="9525" marR="9525" marT="9525" marB="0" anchor="ctr"/>
                </a:tc>
                <a:extLst>
                  <a:ext uri="{0D108BD9-81ED-4DB2-BD59-A6C34878D82A}">
                    <a16:rowId xmlns:a16="http://schemas.microsoft.com/office/drawing/2014/main" val="1801915744"/>
                  </a:ext>
                </a:extLst>
              </a:tr>
            </a:tbl>
          </a:graphicData>
        </a:graphic>
      </p:graphicFrame>
    </p:spTree>
    <p:extLst>
      <p:ext uri="{BB962C8B-B14F-4D97-AF65-F5344CB8AC3E}">
        <p14:creationId xmlns:p14="http://schemas.microsoft.com/office/powerpoint/2010/main" val="2475540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Железобетонный каркас</a:t>
            </a:r>
          </a:p>
        </p:txBody>
      </p:sp>
      <p:pic>
        <p:nvPicPr>
          <p:cNvPr id="4" name="Рисунок 3">
            <a:extLst>
              <a:ext uri="{FF2B5EF4-FFF2-40B4-BE49-F238E27FC236}">
                <a16:creationId xmlns:a16="http://schemas.microsoft.com/office/drawing/2014/main" id="{9A656999-E49F-448F-BEE4-0E5DC4230981}"/>
              </a:ext>
            </a:extLst>
          </p:cNvPr>
          <p:cNvPicPr>
            <a:picLocks noChangeAspect="1"/>
          </p:cNvPicPr>
          <p:nvPr/>
        </p:nvPicPr>
        <p:blipFill>
          <a:blip r:embed="rId2"/>
          <a:stretch>
            <a:fillRect/>
          </a:stretch>
        </p:blipFill>
        <p:spPr>
          <a:xfrm>
            <a:off x="85708" y="606348"/>
            <a:ext cx="2664287" cy="6122894"/>
          </a:xfrm>
          <a:prstGeom prst="rect">
            <a:avLst/>
          </a:prstGeom>
        </p:spPr>
      </p:pic>
      <p:sp>
        <p:nvSpPr>
          <p:cNvPr id="8" name="Овал 7">
            <a:extLst>
              <a:ext uri="{FF2B5EF4-FFF2-40B4-BE49-F238E27FC236}">
                <a16:creationId xmlns:a16="http://schemas.microsoft.com/office/drawing/2014/main" id="{A3F0CF08-AAE9-4C0C-BCC6-1E5E99D42A1C}"/>
              </a:ext>
            </a:extLst>
          </p:cNvPr>
          <p:cNvSpPr/>
          <p:nvPr/>
        </p:nvSpPr>
        <p:spPr>
          <a:xfrm>
            <a:off x="261223" y="4563035"/>
            <a:ext cx="535389" cy="1120589"/>
          </a:xfrm>
          <a:prstGeom prst="ellipse">
            <a:avLst/>
          </a:prstGeom>
          <a:no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9" name="Овал 8">
            <a:extLst>
              <a:ext uri="{FF2B5EF4-FFF2-40B4-BE49-F238E27FC236}">
                <a16:creationId xmlns:a16="http://schemas.microsoft.com/office/drawing/2014/main" id="{B6EB5ACF-BE66-42A9-93D0-CC89C3623E76}"/>
              </a:ext>
            </a:extLst>
          </p:cNvPr>
          <p:cNvSpPr/>
          <p:nvPr/>
        </p:nvSpPr>
        <p:spPr>
          <a:xfrm>
            <a:off x="1874870" y="5683624"/>
            <a:ext cx="535389" cy="1045618"/>
          </a:xfrm>
          <a:prstGeom prst="ellipse">
            <a:avLst/>
          </a:prstGeom>
          <a:noFill/>
          <a:ln w="38100">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10" name="Овал 9">
            <a:extLst>
              <a:ext uri="{FF2B5EF4-FFF2-40B4-BE49-F238E27FC236}">
                <a16:creationId xmlns:a16="http://schemas.microsoft.com/office/drawing/2014/main" id="{47D829A9-DB7D-4E50-9834-438B8A4A9FD4}"/>
              </a:ext>
            </a:extLst>
          </p:cNvPr>
          <p:cNvSpPr/>
          <p:nvPr/>
        </p:nvSpPr>
        <p:spPr>
          <a:xfrm>
            <a:off x="1794188" y="4116822"/>
            <a:ext cx="535389" cy="1045618"/>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aphicFrame>
        <p:nvGraphicFramePr>
          <p:cNvPr id="6" name="Таблица 10">
            <a:extLst>
              <a:ext uri="{FF2B5EF4-FFF2-40B4-BE49-F238E27FC236}">
                <a16:creationId xmlns:a16="http://schemas.microsoft.com/office/drawing/2014/main" id="{917FC549-48C1-419C-9683-215D62452965}"/>
              </a:ext>
            </a:extLst>
          </p:cNvPr>
          <p:cNvGraphicFramePr>
            <a:graphicFrameLocks noGrp="1"/>
          </p:cNvGraphicFramePr>
          <p:nvPr>
            <p:extLst>
              <p:ext uri="{D42A27DB-BD31-4B8C-83A1-F6EECF244321}">
                <p14:modId xmlns:p14="http://schemas.microsoft.com/office/powerpoint/2010/main" val="305632040"/>
              </p:ext>
            </p:extLst>
          </p:nvPr>
        </p:nvGraphicFramePr>
        <p:xfrm>
          <a:off x="3120998" y="2812061"/>
          <a:ext cx="3866776" cy="1828800"/>
        </p:xfrm>
        <a:graphic>
          <a:graphicData uri="http://schemas.openxmlformats.org/drawingml/2006/table">
            <a:tbl>
              <a:tblPr firstRow="1" bandRow="1">
                <a:tableStyleId>{69CF1AB2-1976-4502-BF36-3FF5EA218861}</a:tableStyleId>
              </a:tblPr>
              <a:tblGrid>
                <a:gridCol w="2091765">
                  <a:extLst>
                    <a:ext uri="{9D8B030D-6E8A-4147-A177-3AD203B41FA5}">
                      <a16:colId xmlns:a16="http://schemas.microsoft.com/office/drawing/2014/main" val="657580359"/>
                    </a:ext>
                  </a:extLst>
                </a:gridCol>
                <a:gridCol w="1775011">
                  <a:extLst>
                    <a:ext uri="{9D8B030D-6E8A-4147-A177-3AD203B41FA5}">
                      <a16:colId xmlns:a16="http://schemas.microsoft.com/office/drawing/2014/main" val="2224282902"/>
                    </a:ext>
                  </a:extLst>
                </a:gridCol>
              </a:tblGrid>
              <a:tr h="0">
                <a:tc>
                  <a:txBody>
                    <a:bodyPr/>
                    <a:lstStyle/>
                    <a:p>
                      <a:pPr algn="ctr"/>
                      <a:r>
                        <a:rPr lang="ru-RU" dirty="0">
                          <a:solidFill>
                            <a:srgbClr val="00B050"/>
                          </a:solidFill>
                          <a:latin typeface="Georgia" panose="02040502050405020303" pitchFamily="18" charset="0"/>
                        </a:rPr>
                        <a:t>Расчет</a:t>
                      </a:r>
                    </a:p>
                  </a:txBody>
                  <a:tcPr/>
                </a:tc>
                <a:tc>
                  <a:txBody>
                    <a:bodyPr/>
                    <a:lstStyle/>
                    <a:p>
                      <a:pPr algn="ctr"/>
                      <a:r>
                        <a:rPr lang="ru-RU" dirty="0">
                          <a:solidFill>
                            <a:srgbClr val="00B050"/>
                          </a:solidFill>
                          <a:latin typeface="Georgia" panose="02040502050405020303" pitchFamily="18" charset="0"/>
                        </a:rPr>
                        <a:t>Сигма, Т/м2</a:t>
                      </a:r>
                    </a:p>
                  </a:txBody>
                  <a:tcPr/>
                </a:tc>
                <a:extLst>
                  <a:ext uri="{0D108BD9-81ED-4DB2-BD59-A6C34878D82A}">
                    <a16:rowId xmlns:a16="http://schemas.microsoft.com/office/drawing/2014/main" val="1251820839"/>
                  </a:ext>
                </a:extLst>
              </a:tr>
              <a:tr h="0">
                <a:tc>
                  <a:txBody>
                    <a:bodyPr/>
                    <a:lstStyle/>
                    <a:p>
                      <a:pPr algn="ctr"/>
                      <a:r>
                        <a:rPr lang="ru-RU" dirty="0">
                          <a:solidFill>
                            <a:srgbClr val="00B050"/>
                          </a:solidFill>
                          <a:latin typeface="Garamond" panose="02020404030301010803" pitchFamily="18" charset="0"/>
                        </a:rPr>
                        <a:t>Первичная схема</a:t>
                      </a:r>
                    </a:p>
                  </a:txBody>
                  <a:tcPr/>
                </a:tc>
                <a:tc>
                  <a:txBody>
                    <a:bodyPr/>
                    <a:lstStyle/>
                    <a:p>
                      <a:pPr algn="ctr"/>
                      <a:r>
                        <a:rPr lang="ru-RU" dirty="0">
                          <a:solidFill>
                            <a:srgbClr val="00B050"/>
                          </a:solidFill>
                          <a:latin typeface="Garamond" panose="02020404030301010803" pitchFamily="18" charset="0"/>
                        </a:rPr>
                        <a:t>-280</a:t>
                      </a:r>
                    </a:p>
                  </a:txBody>
                  <a:tcPr/>
                </a:tc>
                <a:extLst>
                  <a:ext uri="{0D108BD9-81ED-4DB2-BD59-A6C34878D82A}">
                    <a16:rowId xmlns:a16="http://schemas.microsoft.com/office/drawing/2014/main" val="3144090872"/>
                  </a:ext>
                </a:extLst>
              </a:tr>
              <a:tr h="0">
                <a:tc>
                  <a:txBody>
                    <a:bodyPr/>
                    <a:lstStyle/>
                    <a:p>
                      <a:pPr algn="ctr"/>
                      <a:r>
                        <a:rPr lang="ru-RU" dirty="0">
                          <a:solidFill>
                            <a:srgbClr val="00B050"/>
                          </a:solidFill>
                          <a:latin typeface="Garamond" panose="02020404030301010803" pitchFamily="18" charset="0"/>
                        </a:rPr>
                        <a:t>Статика Кд=1</a:t>
                      </a:r>
                    </a:p>
                  </a:txBody>
                  <a:tcPr/>
                </a:tc>
                <a:tc>
                  <a:txBody>
                    <a:bodyPr/>
                    <a:lstStyle/>
                    <a:p>
                      <a:pPr algn="ctr"/>
                      <a:r>
                        <a:rPr lang="ru-RU" dirty="0">
                          <a:solidFill>
                            <a:srgbClr val="00B050"/>
                          </a:solidFill>
                          <a:latin typeface="Garamond" panose="02020404030301010803" pitchFamily="18" charset="0"/>
                        </a:rPr>
                        <a:t>-30</a:t>
                      </a:r>
                    </a:p>
                  </a:txBody>
                  <a:tcPr/>
                </a:tc>
                <a:extLst>
                  <a:ext uri="{0D108BD9-81ED-4DB2-BD59-A6C34878D82A}">
                    <a16:rowId xmlns:a16="http://schemas.microsoft.com/office/drawing/2014/main" val="3032828206"/>
                  </a:ext>
                </a:extLst>
              </a:tr>
              <a:tr h="0">
                <a:tc>
                  <a:txBody>
                    <a:bodyPr/>
                    <a:lstStyle/>
                    <a:p>
                      <a:pPr algn="ctr"/>
                      <a:r>
                        <a:rPr lang="ru-RU" dirty="0" err="1">
                          <a:solidFill>
                            <a:srgbClr val="00B050"/>
                          </a:solidFill>
                          <a:latin typeface="Garamond" panose="02020404030301010803" pitchFamily="18" charset="0"/>
                        </a:rPr>
                        <a:t>Квазистатика</a:t>
                      </a:r>
                      <a:r>
                        <a:rPr lang="ru-RU" dirty="0">
                          <a:solidFill>
                            <a:srgbClr val="00B050"/>
                          </a:solidFill>
                          <a:latin typeface="Garamond" panose="02020404030301010803" pitchFamily="18" charset="0"/>
                        </a:rPr>
                        <a:t> Кд=2</a:t>
                      </a:r>
                    </a:p>
                  </a:txBody>
                  <a:tcPr/>
                </a:tc>
                <a:tc>
                  <a:txBody>
                    <a:bodyPr/>
                    <a:lstStyle/>
                    <a:p>
                      <a:pPr algn="ctr"/>
                      <a:r>
                        <a:rPr lang="ru-RU" dirty="0">
                          <a:solidFill>
                            <a:srgbClr val="00B050"/>
                          </a:solidFill>
                          <a:latin typeface="Garamond" panose="02020404030301010803" pitchFamily="18" charset="0"/>
                        </a:rPr>
                        <a:t>219</a:t>
                      </a:r>
                    </a:p>
                  </a:txBody>
                  <a:tcPr/>
                </a:tc>
                <a:extLst>
                  <a:ext uri="{0D108BD9-81ED-4DB2-BD59-A6C34878D82A}">
                    <a16:rowId xmlns:a16="http://schemas.microsoft.com/office/drawing/2014/main" val="3625231805"/>
                  </a:ext>
                </a:extLst>
              </a:tr>
              <a:tr h="0">
                <a:tc>
                  <a:txBody>
                    <a:bodyPr/>
                    <a:lstStyle/>
                    <a:p>
                      <a:pPr algn="ctr"/>
                      <a:r>
                        <a:rPr lang="ru-RU" dirty="0">
                          <a:solidFill>
                            <a:srgbClr val="00B050"/>
                          </a:solidFill>
                          <a:latin typeface="Garamond" panose="02020404030301010803" pitchFamily="18" charset="0"/>
                        </a:rPr>
                        <a:t>Динамика</a:t>
                      </a:r>
                    </a:p>
                  </a:txBody>
                  <a:tcPr/>
                </a:tc>
                <a:tc>
                  <a:txBody>
                    <a:bodyPr/>
                    <a:lstStyle/>
                    <a:p>
                      <a:pPr algn="ctr"/>
                      <a:r>
                        <a:rPr lang="ru-RU" dirty="0">
                          <a:solidFill>
                            <a:srgbClr val="00B050"/>
                          </a:solidFill>
                          <a:latin typeface="Garamond" panose="02020404030301010803" pitchFamily="18" charset="0"/>
                        </a:rPr>
                        <a:t>-15</a:t>
                      </a:r>
                    </a:p>
                  </a:txBody>
                  <a:tcPr/>
                </a:tc>
                <a:extLst>
                  <a:ext uri="{0D108BD9-81ED-4DB2-BD59-A6C34878D82A}">
                    <a16:rowId xmlns:a16="http://schemas.microsoft.com/office/drawing/2014/main" val="1098735750"/>
                  </a:ext>
                </a:extLst>
              </a:tr>
            </a:tbl>
          </a:graphicData>
        </a:graphic>
      </p:graphicFrame>
      <p:graphicFrame>
        <p:nvGraphicFramePr>
          <p:cNvPr id="14" name="Таблица 10">
            <a:extLst>
              <a:ext uri="{FF2B5EF4-FFF2-40B4-BE49-F238E27FC236}">
                <a16:creationId xmlns:a16="http://schemas.microsoft.com/office/drawing/2014/main" id="{5D785FD4-F4E9-412D-9644-12A67B930730}"/>
              </a:ext>
            </a:extLst>
          </p:cNvPr>
          <p:cNvGraphicFramePr>
            <a:graphicFrameLocks noGrp="1"/>
          </p:cNvGraphicFramePr>
          <p:nvPr>
            <p:extLst>
              <p:ext uri="{D42A27DB-BD31-4B8C-83A1-F6EECF244321}">
                <p14:modId xmlns:p14="http://schemas.microsoft.com/office/powerpoint/2010/main" val="1071467856"/>
              </p:ext>
            </p:extLst>
          </p:nvPr>
        </p:nvGraphicFramePr>
        <p:xfrm>
          <a:off x="7563225" y="4563035"/>
          <a:ext cx="3866776" cy="1828800"/>
        </p:xfrm>
        <a:graphic>
          <a:graphicData uri="http://schemas.openxmlformats.org/drawingml/2006/table">
            <a:tbl>
              <a:tblPr firstRow="1" bandRow="1">
                <a:tableStyleId>{69CF1AB2-1976-4502-BF36-3FF5EA218861}</a:tableStyleId>
              </a:tblPr>
              <a:tblGrid>
                <a:gridCol w="2091765">
                  <a:extLst>
                    <a:ext uri="{9D8B030D-6E8A-4147-A177-3AD203B41FA5}">
                      <a16:colId xmlns:a16="http://schemas.microsoft.com/office/drawing/2014/main" val="657580359"/>
                    </a:ext>
                  </a:extLst>
                </a:gridCol>
                <a:gridCol w="1775011">
                  <a:extLst>
                    <a:ext uri="{9D8B030D-6E8A-4147-A177-3AD203B41FA5}">
                      <a16:colId xmlns:a16="http://schemas.microsoft.com/office/drawing/2014/main" val="2224282902"/>
                    </a:ext>
                  </a:extLst>
                </a:gridCol>
              </a:tblGrid>
              <a:tr h="0">
                <a:tc>
                  <a:txBody>
                    <a:bodyPr/>
                    <a:lstStyle/>
                    <a:p>
                      <a:pPr algn="ctr"/>
                      <a:r>
                        <a:rPr lang="ru-RU" dirty="0">
                          <a:solidFill>
                            <a:srgbClr val="002060"/>
                          </a:solidFill>
                          <a:latin typeface="Georgia" panose="02040502050405020303" pitchFamily="18" charset="0"/>
                        </a:rPr>
                        <a:t>Расчет</a:t>
                      </a:r>
                    </a:p>
                  </a:txBody>
                  <a:tcPr/>
                </a:tc>
                <a:tc>
                  <a:txBody>
                    <a:bodyPr/>
                    <a:lstStyle/>
                    <a:p>
                      <a:pPr algn="ctr"/>
                      <a:r>
                        <a:rPr lang="ru-RU" dirty="0">
                          <a:solidFill>
                            <a:srgbClr val="002060"/>
                          </a:solidFill>
                          <a:latin typeface="Georgia" panose="02040502050405020303" pitchFamily="18" charset="0"/>
                        </a:rPr>
                        <a:t>Сигма, Т/м2</a:t>
                      </a:r>
                    </a:p>
                  </a:txBody>
                  <a:tcPr/>
                </a:tc>
                <a:extLst>
                  <a:ext uri="{0D108BD9-81ED-4DB2-BD59-A6C34878D82A}">
                    <a16:rowId xmlns:a16="http://schemas.microsoft.com/office/drawing/2014/main" val="1251820839"/>
                  </a:ext>
                </a:extLst>
              </a:tr>
              <a:tr h="0">
                <a:tc>
                  <a:txBody>
                    <a:bodyPr/>
                    <a:lstStyle/>
                    <a:p>
                      <a:pPr algn="ctr"/>
                      <a:r>
                        <a:rPr lang="ru-RU" dirty="0">
                          <a:solidFill>
                            <a:srgbClr val="002060"/>
                          </a:solidFill>
                          <a:latin typeface="Garamond" panose="02020404030301010803" pitchFamily="18" charset="0"/>
                        </a:rPr>
                        <a:t>Первичная схема</a:t>
                      </a:r>
                    </a:p>
                  </a:txBody>
                  <a:tcPr/>
                </a:tc>
                <a:tc>
                  <a:txBody>
                    <a:bodyPr/>
                    <a:lstStyle/>
                    <a:p>
                      <a:pPr algn="ctr"/>
                      <a:r>
                        <a:rPr lang="ru-RU" dirty="0">
                          <a:solidFill>
                            <a:srgbClr val="002060"/>
                          </a:solidFill>
                          <a:latin typeface="Garamond" panose="02020404030301010803" pitchFamily="18" charset="0"/>
                        </a:rPr>
                        <a:t>-553</a:t>
                      </a:r>
                    </a:p>
                  </a:txBody>
                  <a:tcPr/>
                </a:tc>
                <a:extLst>
                  <a:ext uri="{0D108BD9-81ED-4DB2-BD59-A6C34878D82A}">
                    <a16:rowId xmlns:a16="http://schemas.microsoft.com/office/drawing/2014/main" val="3144090872"/>
                  </a:ext>
                </a:extLst>
              </a:tr>
              <a:tr h="0">
                <a:tc>
                  <a:txBody>
                    <a:bodyPr/>
                    <a:lstStyle/>
                    <a:p>
                      <a:pPr algn="ctr"/>
                      <a:r>
                        <a:rPr lang="ru-RU" dirty="0">
                          <a:solidFill>
                            <a:srgbClr val="002060"/>
                          </a:solidFill>
                          <a:latin typeface="Garamond" panose="02020404030301010803" pitchFamily="18" charset="0"/>
                        </a:rPr>
                        <a:t>Статика Кд=1</a:t>
                      </a:r>
                    </a:p>
                  </a:txBody>
                  <a:tcPr/>
                </a:tc>
                <a:tc>
                  <a:txBody>
                    <a:bodyPr/>
                    <a:lstStyle/>
                    <a:p>
                      <a:pPr algn="ctr"/>
                      <a:r>
                        <a:rPr lang="ru-RU" dirty="0">
                          <a:solidFill>
                            <a:srgbClr val="002060"/>
                          </a:solidFill>
                          <a:latin typeface="Garamond" panose="02020404030301010803" pitchFamily="18" charset="0"/>
                        </a:rPr>
                        <a:t>-698</a:t>
                      </a:r>
                    </a:p>
                  </a:txBody>
                  <a:tcPr/>
                </a:tc>
                <a:extLst>
                  <a:ext uri="{0D108BD9-81ED-4DB2-BD59-A6C34878D82A}">
                    <a16:rowId xmlns:a16="http://schemas.microsoft.com/office/drawing/2014/main" val="3032828206"/>
                  </a:ext>
                </a:extLst>
              </a:tr>
              <a:tr h="0">
                <a:tc>
                  <a:txBody>
                    <a:bodyPr/>
                    <a:lstStyle/>
                    <a:p>
                      <a:pPr algn="ctr"/>
                      <a:r>
                        <a:rPr lang="ru-RU" dirty="0" err="1">
                          <a:solidFill>
                            <a:srgbClr val="002060"/>
                          </a:solidFill>
                          <a:latin typeface="Garamond" panose="02020404030301010803" pitchFamily="18" charset="0"/>
                        </a:rPr>
                        <a:t>Квазистатика</a:t>
                      </a:r>
                      <a:r>
                        <a:rPr lang="ru-RU" dirty="0">
                          <a:solidFill>
                            <a:srgbClr val="002060"/>
                          </a:solidFill>
                          <a:latin typeface="Garamond" panose="02020404030301010803" pitchFamily="18" charset="0"/>
                        </a:rPr>
                        <a:t> Кд=2</a:t>
                      </a:r>
                    </a:p>
                  </a:txBody>
                  <a:tcPr/>
                </a:tc>
                <a:tc>
                  <a:txBody>
                    <a:bodyPr/>
                    <a:lstStyle/>
                    <a:p>
                      <a:pPr algn="ctr"/>
                      <a:r>
                        <a:rPr lang="ru-RU" dirty="0">
                          <a:solidFill>
                            <a:srgbClr val="002060"/>
                          </a:solidFill>
                          <a:latin typeface="Garamond" panose="02020404030301010803" pitchFamily="18" charset="0"/>
                        </a:rPr>
                        <a:t>-843</a:t>
                      </a:r>
                    </a:p>
                  </a:txBody>
                  <a:tcPr/>
                </a:tc>
                <a:extLst>
                  <a:ext uri="{0D108BD9-81ED-4DB2-BD59-A6C34878D82A}">
                    <a16:rowId xmlns:a16="http://schemas.microsoft.com/office/drawing/2014/main" val="3625231805"/>
                  </a:ext>
                </a:extLst>
              </a:tr>
              <a:tr h="0">
                <a:tc>
                  <a:txBody>
                    <a:bodyPr/>
                    <a:lstStyle/>
                    <a:p>
                      <a:pPr algn="ctr"/>
                      <a:r>
                        <a:rPr lang="ru-RU" dirty="0">
                          <a:solidFill>
                            <a:srgbClr val="002060"/>
                          </a:solidFill>
                          <a:latin typeface="Garamond" panose="02020404030301010803" pitchFamily="18" charset="0"/>
                        </a:rPr>
                        <a:t>Динамика</a:t>
                      </a:r>
                    </a:p>
                  </a:txBody>
                  <a:tcPr/>
                </a:tc>
                <a:tc>
                  <a:txBody>
                    <a:bodyPr/>
                    <a:lstStyle/>
                    <a:p>
                      <a:pPr algn="ctr"/>
                      <a:r>
                        <a:rPr lang="ru-RU" dirty="0">
                          <a:solidFill>
                            <a:srgbClr val="002060"/>
                          </a:solidFill>
                          <a:latin typeface="Garamond" panose="02020404030301010803" pitchFamily="18" charset="0"/>
                        </a:rPr>
                        <a:t>-840</a:t>
                      </a:r>
                    </a:p>
                  </a:txBody>
                  <a:tcPr/>
                </a:tc>
                <a:extLst>
                  <a:ext uri="{0D108BD9-81ED-4DB2-BD59-A6C34878D82A}">
                    <a16:rowId xmlns:a16="http://schemas.microsoft.com/office/drawing/2014/main" val="1098735750"/>
                  </a:ext>
                </a:extLst>
              </a:tr>
            </a:tbl>
          </a:graphicData>
        </a:graphic>
      </p:graphicFrame>
      <p:graphicFrame>
        <p:nvGraphicFramePr>
          <p:cNvPr id="15" name="Таблица 10">
            <a:extLst>
              <a:ext uri="{FF2B5EF4-FFF2-40B4-BE49-F238E27FC236}">
                <a16:creationId xmlns:a16="http://schemas.microsoft.com/office/drawing/2014/main" id="{E6A05959-CF23-434A-98C8-2091A6B02587}"/>
              </a:ext>
            </a:extLst>
          </p:cNvPr>
          <p:cNvGraphicFramePr>
            <a:graphicFrameLocks noGrp="1"/>
          </p:cNvGraphicFramePr>
          <p:nvPr>
            <p:extLst>
              <p:ext uri="{D42A27DB-BD31-4B8C-83A1-F6EECF244321}">
                <p14:modId xmlns:p14="http://schemas.microsoft.com/office/powerpoint/2010/main" val="2282505089"/>
              </p:ext>
            </p:extLst>
          </p:nvPr>
        </p:nvGraphicFramePr>
        <p:xfrm>
          <a:off x="7563225" y="924595"/>
          <a:ext cx="3866776" cy="1828800"/>
        </p:xfrm>
        <a:graphic>
          <a:graphicData uri="http://schemas.openxmlformats.org/drawingml/2006/table">
            <a:tbl>
              <a:tblPr firstRow="1" bandRow="1">
                <a:tableStyleId>{69CF1AB2-1976-4502-BF36-3FF5EA218861}</a:tableStyleId>
              </a:tblPr>
              <a:tblGrid>
                <a:gridCol w="2091765">
                  <a:extLst>
                    <a:ext uri="{9D8B030D-6E8A-4147-A177-3AD203B41FA5}">
                      <a16:colId xmlns:a16="http://schemas.microsoft.com/office/drawing/2014/main" val="657580359"/>
                    </a:ext>
                  </a:extLst>
                </a:gridCol>
                <a:gridCol w="1775011">
                  <a:extLst>
                    <a:ext uri="{9D8B030D-6E8A-4147-A177-3AD203B41FA5}">
                      <a16:colId xmlns:a16="http://schemas.microsoft.com/office/drawing/2014/main" val="2224282902"/>
                    </a:ext>
                  </a:extLst>
                </a:gridCol>
              </a:tblGrid>
              <a:tr h="0">
                <a:tc>
                  <a:txBody>
                    <a:bodyPr/>
                    <a:lstStyle/>
                    <a:p>
                      <a:pPr algn="ctr"/>
                      <a:r>
                        <a:rPr lang="ru-RU" dirty="0">
                          <a:solidFill>
                            <a:srgbClr val="C00000"/>
                          </a:solidFill>
                          <a:latin typeface="Georgia" panose="02040502050405020303" pitchFamily="18" charset="0"/>
                        </a:rPr>
                        <a:t>Расчет</a:t>
                      </a:r>
                    </a:p>
                  </a:txBody>
                  <a:tcPr/>
                </a:tc>
                <a:tc>
                  <a:txBody>
                    <a:bodyPr/>
                    <a:lstStyle/>
                    <a:p>
                      <a:pPr algn="ctr"/>
                      <a:r>
                        <a:rPr lang="ru-RU" dirty="0">
                          <a:solidFill>
                            <a:srgbClr val="C00000"/>
                          </a:solidFill>
                          <a:latin typeface="Georgia" panose="02040502050405020303" pitchFamily="18" charset="0"/>
                        </a:rPr>
                        <a:t>Сигма, Т/м2</a:t>
                      </a:r>
                    </a:p>
                  </a:txBody>
                  <a:tcPr/>
                </a:tc>
                <a:extLst>
                  <a:ext uri="{0D108BD9-81ED-4DB2-BD59-A6C34878D82A}">
                    <a16:rowId xmlns:a16="http://schemas.microsoft.com/office/drawing/2014/main" val="1251820839"/>
                  </a:ext>
                </a:extLst>
              </a:tr>
              <a:tr h="0">
                <a:tc>
                  <a:txBody>
                    <a:bodyPr/>
                    <a:lstStyle/>
                    <a:p>
                      <a:pPr algn="ctr"/>
                      <a:r>
                        <a:rPr lang="ru-RU" dirty="0">
                          <a:solidFill>
                            <a:srgbClr val="C00000"/>
                          </a:solidFill>
                          <a:latin typeface="Garamond" panose="02020404030301010803" pitchFamily="18" charset="0"/>
                        </a:rPr>
                        <a:t>Первичная схема</a:t>
                      </a:r>
                    </a:p>
                  </a:txBody>
                  <a:tcPr/>
                </a:tc>
                <a:tc>
                  <a:txBody>
                    <a:bodyPr/>
                    <a:lstStyle/>
                    <a:p>
                      <a:pPr algn="ctr"/>
                      <a:r>
                        <a:rPr lang="ru-RU" dirty="0">
                          <a:solidFill>
                            <a:srgbClr val="C00000"/>
                          </a:solidFill>
                          <a:latin typeface="Garamond" panose="02020404030301010803" pitchFamily="18" charset="0"/>
                        </a:rPr>
                        <a:t>-383</a:t>
                      </a:r>
                    </a:p>
                  </a:txBody>
                  <a:tcPr/>
                </a:tc>
                <a:extLst>
                  <a:ext uri="{0D108BD9-81ED-4DB2-BD59-A6C34878D82A}">
                    <a16:rowId xmlns:a16="http://schemas.microsoft.com/office/drawing/2014/main" val="3144090872"/>
                  </a:ext>
                </a:extLst>
              </a:tr>
              <a:tr h="0">
                <a:tc>
                  <a:txBody>
                    <a:bodyPr/>
                    <a:lstStyle/>
                    <a:p>
                      <a:pPr algn="ctr"/>
                      <a:r>
                        <a:rPr lang="ru-RU" dirty="0">
                          <a:solidFill>
                            <a:srgbClr val="C00000"/>
                          </a:solidFill>
                          <a:latin typeface="Garamond" panose="02020404030301010803" pitchFamily="18" charset="0"/>
                        </a:rPr>
                        <a:t>Статика Кд=1</a:t>
                      </a:r>
                    </a:p>
                  </a:txBody>
                  <a:tcPr/>
                </a:tc>
                <a:tc>
                  <a:txBody>
                    <a:bodyPr/>
                    <a:lstStyle/>
                    <a:p>
                      <a:pPr algn="ctr"/>
                      <a:r>
                        <a:rPr lang="ru-RU" dirty="0">
                          <a:solidFill>
                            <a:srgbClr val="C00000"/>
                          </a:solidFill>
                          <a:latin typeface="Garamond" panose="02020404030301010803" pitchFamily="18" charset="0"/>
                        </a:rPr>
                        <a:t>-483</a:t>
                      </a:r>
                    </a:p>
                  </a:txBody>
                  <a:tcPr/>
                </a:tc>
                <a:extLst>
                  <a:ext uri="{0D108BD9-81ED-4DB2-BD59-A6C34878D82A}">
                    <a16:rowId xmlns:a16="http://schemas.microsoft.com/office/drawing/2014/main" val="3032828206"/>
                  </a:ext>
                </a:extLst>
              </a:tr>
              <a:tr h="0">
                <a:tc>
                  <a:txBody>
                    <a:bodyPr/>
                    <a:lstStyle/>
                    <a:p>
                      <a:pPr algn="ctr"/>
                      <a:r>
                        <a:rPr lang="ru-RU" dirty="0" err="1">
                          <a:solidFill>
                            <a:srgbClr val="C00000"/>
                          </a:solidFill>
                          <a:latin typeface="Garamond" panose="02020404030301010803" pitchFamily="18" charset="0"/>
                        </a:rPr>
                        <a:t>Квазистатика</a:t>
                      </a:r>
                      <a:r>
                        <a:rPr lang="ru-RU" dirty="0">
                          <a:solidFill>
                            <a:srgbClr val="C00000"/>
                          </a:solidFill>
                          <a:latin typeface="Garamond" panose="02020404030301010803" pitchFamily="18" charset="0"/>
                        </a:rPr>
                        <a:t> Кд=2</a:t>
                      </a:r>
                    </a:p>
                  </a:txBody>
                  <a:tcPr/>
                </a:tc>
                <a:tc>
                  <a:txBody>
                    <a:bodyPr/>
                    <a:lstStyle/>
                    <a:p>
                      <a:pPr algn="ctr"/>
                      <a:r>
                        <a:rPr lang="ru-RU" dirty="0">
                          <a:solidFill>
                            <a:srgbClr val="C00000"/>
                          </a:solidFill>
                          <a:latin typeface="Garamond" panose="02020404030301010803" pitchFamily="18" charset="0"/>
                        </a:rPr>
                        <a:t>-580</a:t>
                      </a:r>
                    </a:p>
                  </a:txBody>
                  <a:tcPr/>
                </a:tc>
                <a:extLst>
                  <a:ext uri="{0D108BD9-81ED-4DB2-BD59-A6C34878D82A}">
                    <a16:rowId xmlns:a16="http://schemas.microsoft.com/office/drawing/2014/main" val="3625231805"/>
                  </a:ext>
                </a:extLst>
              </a:tr>
              <a:tr h="0">
                <a:tc>
                  <a:txBody>
                    <a:bodyPr/>
                    <a:lstStyle/>
                    <a:p>
                      <a:pPr algn="ctr"/>
                      <a:r>
                        <a:rPr lang="ru-RU" dirty="0">
                          <a:solidFill>
                            <a:srgbClr val="C00000"/>
                          </a:solidFill>
                          <a:latin typeface="Garamond" panose="02020404030301010803" pitchFamily="18" charset="0"/>
                        </a:rPr>
                        <a:t>Динамика</a:t>
                      </a:r>
                    </a:p>
                  </a:txBody>
                  <a:tcPr/>
                </a:tc>
                <a:tc>
                  <a:txBody>
                    <a:bodyPr/>
                    <a:lstStyle/>
                    <a:p>
                      <a:pPr algn="ctr"/>
                      <a:r>
                        <a:rPr lang="ru-RU" dirty="0">
                          <a:solidFill>
                            <a:srgbClr val="C00000"/>
                          </a:solidFill>
                          <a:latin typeface="Garamond" panose="02020404030301010803" pitchFamily="18" charset="0"/>
                        </a:rPr>
                        <a:t>-585</a:t>
                      </a:r>
                    </a:p>
                  </a:txBody>
                  <a:tcPr/>
                </a:tc>
                <a:extLst>
                  <a:ext uri="{0D108BD9-81ED-4DB2-BD59-A6C34878D82A}">
                    <a16:rowId xmlns:a16="http://schemas.microsoft.com/office/drawing/2014/main" val="1098735750"/>
                  </a:ext>
                </a:extLst>
              </a:tr>
            </a:tbl>
          </a:graphicData>
        </a:graphic>
      </p:graphicFrame>
    </p:spTree>
    <p:extLst>
      <p:ext uri="{BB962C8B-B14F-4D97-AF65-F5344CB8AC3E}">
        <p14:creationId xmlns:p14="http://schemas.microsoft.com/office/powerpoint/2010/main" val="291619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Некоторые выводы</a:t>
            </a:r>
          </a:p>
        </p:txBody>
      </p:sp>
      <p:sp>
        <p:nvSpPr>
          <p:cNvPr id="2" name="TextBox 1">
            <a:extLst>
              <a:ext uri="{FF2B5EF4-FFF2-40B4-BE49-F238E27FC236}">
                <a16:creationId xmlns:a16="http://schemas.microsoft.com/office/drawing/2014/main" id="{CD96E0D4-1BF6-4463-8807-3FA544AE9CCE}"/>
              </a:ext>
            </a:extLst>
          </p:cNvPr>
          <p:cNvSpPr txBox="1"/>
          <p:nvPr/>
        </p:nvSpPr>
        <p:spPr>
          <a:xfrm>
            <a:off x="242046" y="699247"/>
            <a:ext cx="11869271" cy="5755422"/>
          </a:xfrm>
          <a:prstGeom prst="rect">
            <a:avLst/>
          </a:prstGeom>
          <a:noFill/>
        </p:spPr>
        <p:txBody>
          <a:bodyPr wrap="square" rtlCol="0">
            <a:spAutoFit/>
          </a:bodyPr>
          <a:lstStyle/>
          <a:p>
            <a:pPr marL="342900" indent="-342900">
              <a:buFont typeface="+mj-lt"/>
              <a:buAutoNum type="arabicPeriod"/>
            </a:pPr>
            <a:r>
              <a:rPr lang="ru-RU" sz="1600" dirty="0">
                <a:latin typeface="Garamond" panose="02020404030301010803" pitchFamily="18" charset="0"/>
              </a:rPr>
              <a:t>Проведена оценка поведения систем при расчете на прогрессирующее обрушение прямым динамическим методом с различными значениями времени отказа элемента</a:t>
            </a:r>
          </a:p>
          <a:p>
            <a:pPr marL="342900" indent="-342900">
              <a:buFont typeface="+mj-lt"/>
              <a:buAutoNum type="arabicPeriod"/>
            </a:pPr>
            <a:endParaRPr lang="ru-RU" sz="1600" dirty="0">
              <a:latin typeface="Garamond" panose="02020404030301010803" pitchFamily="18" charset="0"/>
            </a:endParaRPr>
          </a:p>
          <a:p>
            <a:pPr marL="342900" indent="-342900">
              <a:buFont typeface="+mj-lt"/>
              <a:buAutoNum type="arabicPeriod"/>
            </a:pPr>
            <a:r>
              <a:rPr lang="ru-RU" sz="1600" dirty="0">
                <a:latin typeface="Garamond" panose="02020404030301010803" pitchFamily="18" charset="0"/>
              </a:rPr>
              <a:t>Установлено, что при времени отказа элемента                             , получаемые результаты отличаются в пределах 10 %. Возникающие при это динамические эффекты соответствуют мгновенному разрушению элемента. При времени отказа элемента</a:t>
            </a:r>
          </a:p>
          <a:p>
            <a:r>
              <a:rPr lang="ru-RU" sz="1600" dirty="0">
                <a:latin typeface="Garamond" panose="02020404030301010803" pitchFamily="18" charset="0"/>
              </a:rPr>
              <a:t>       динамические эффекты снижаются нелинейно. При скорости отказа                     динамические эффекты в системе</a:t>
            </a:r>
          </a:p>
          <a:p>
            <a:r>
              <a:rPr lang="ru-RU" sz="1600" dirty="0">
                <a:latin typeface="Garamond" panose="02020404030301010803" pitchFamily="18" charset="0"/>
              </a:rPr>
              <a:t>       не возникают, и, получаемое прямым динамическом методом решение, совпадает с решением, полученным в результате статического</a:t>
            </a:r>
          </a:p>
          <a:p>
            <a:r>
              <a:rPr lang="ru-RU" sz="1600" dirty="0">
                <a:latin typeface="Garamond" panose="02020404030301010803" pitchFamily="18" charset="0"/>
              </a:rPr>
              <a:t>       расчета поврежденной системы. </a:t>
            </a:r>
            <a:r>
              <a:rPr lang="ru-RU" sz="1600" dirty="0" err="1">
                <a:latin typeface="Garamond" panose="02020404030301010803" pitchFamily="18" charset="0"/>
              </a:rPr>
              <a:t>Т</a:t>
            </a:r>
            <a:r>
              <a:rPr lang="ru-RU" sz="1600" baseline="-25000" dirty="0" err="1">
                <a:latin typeface="Garamond" panose="02020404030301010803" pitchFamily="18" charset="0"/>
              </a:rPr>
              <a:t>повр</a:t>
            </a:r>
            <a:r>
              <a:rPr lang="ru-RU" sz="1600" dirty="0">
                <a:latin typeface="Garamond" panose="02020404030301010803" pitchFamily="18" charset="0"/>
              </a:rPr>
              <a:t> – период колебаний поврежденной системы по форме наиболее близкой к форме ее</a:t>
            </a:r>
          </a:p>
          <a:p>
            <a:r>
              <a:rPr lang="ru-RU" sz="1600" dirty="0">
                <a:latin typeface="Garamond" panose="02020404030301010803" pitchFamily="18" charset="0"/>
              </a:rPr>
              <a:t>       статического равновесия</a:t>
            </a:r>
          </a:p>
          <a:p>
            <a:endParaRPr lang="ru-RU" sz="1600" dirty="0">
              <a:latin typeface="Garamond" panose="02020404030301010803" pitchFamily="18" charset="0"/>
            </a:endParaRPr>
          </a:p>
          <a:p>
            <a:pPr marL="342900" indent="-342900">
              <a:buFont typeface="+mj-lt"/>
              <a:buAutoNum type="arabicPeriod" startAt="3"/>
            </a:pPr>
            <a:r>
              <a:rPr lang="ru-RU" sz="1600" dirty="0">
                <a:latin typeface="Garamond" panose="02020404030301010803" pitchFamily="18" charset="0"/>
              </a:rPr>
              <a:t>При прямом динамическом расчете с учетом демпфирования экстремальные значения перемещений и усилий в системе, как правило,     реализуются в течение первого полного цикла колебаний. При этом в сложных пространственных системах экстремумы достигаются не одновременно</a:t>
            </a:r>
          </a:p>
          <a:p>
            <a:endParaRPr lang="ru-RU" sz="1600" dirty="0">
              <a:latin typeface="Garamond" panose="02020404030301010803" pitchFamily="18" charset="0"/>
            </a:endParaRPr>
          </a:p>
          <a:p>
            <a:pPr marL="342900" indent="-342900">
              <a:buAutoNum type="arabicPlain" startAt="4"/>
            </a:pPr>
            <a:r>
              <a:rPr lang="ru-RU" sz="1600" dirty="0">
                <a:latin typeface="Garamond" panose="02020404030301010803" pitchFamily="18" charset="0"/>
              </a:rPr>
              <a:t>Сопоставление результатов прямого динамического расчета и квазистатического с прикладыванием к поврежденной системе усилий, возникающих в удаляемом элементе, с обратным знаком показало, что результаты квазистатического расчета отличаются от результатов динамического как количественно (до 3-х раз), так и качественно.</a:t>
            </a:r>
          </a:p>
          <a:p>
            <a:pPr marL="342900" indent="-342900">
              <a:buAutoNum type="arabicPlain" startAt="4"/>
            </a:pPr>
            <a:endParaRPr lang="ru-RU" sz="1600" dirty="0">
              <a:latin typeface="Garamond" panose="02020404030301010803" pitchFamily="18" charset="0"/>
            </a:endParaRPr>
          </a:p>
          <a:p>
            <a:pPr marL="342900" indent="-342900">
              <a:buAutoNum type="arabicPlain" startAt="4"/>
            </a:pPr>
            <a:r>
              <a:rPr lang="ru-RU" sz="1600" dirty="0">
                <a:latin typeface="Garamond" panose="02020404030301010803" pitchFamily="18" charset="0"/>
              </a:rPr>
              <a:t>Квазистатический метод при расчете многоэлементных пространственных систем на устойчивость против прогрессирующего обрушения не позволяет адекватно оценить поведение системы при разрушении одного из несущих элементов. Для расчета таких систем может быть рекомендован прямой динамический метод.</a:t>
            </a:r>
            <a:endParaRPr lang="en-US" sz="1600" dirty="0">
              <a:latin typeface="Garamond" panose="02020404030301010803" pitchFamily="18" charset="0"/>
            </a:endParaRPr>
          </a:p>
          <a:p>
            <a:pPr marL="342900" indent="-342900">
              <a:buAutoNum type="arabicPlain" startAt="4"/>
            </a:pPr>
            <a:r>
              <a:rPr lang="ru-RU" sz="1600" dirty="0">
                <a:latin typeface="Garamond" panose="02020404030301010803" pitchFamily="18" charset="0"/>
              </a:rPr>
              <a:t>Необходимы дополнительные исследования вопросов поведения большепролетных металлических конструкций при расчетах на прогрессирующее обрушение</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345C188-E8AA-4B40-B579-045143A0404B}"/>
                  </a:ext>
                </a:extLst>
              </p:cNvPr>
              <p:cNvSpPr txBox="1"/>
              <p:nvPr/>
            </p:nvSpPr>
            <p:spPr>
              <a:xfrm>
                <a:off x="4688541" y="1361509"/>
                <a:ext cx="1407458" cy="404726"/>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1400" b="0" i="1" smtClean="0">
                              <a:latin typeface="Cambria Math" panose="02040503050406030204" pitchFamily="18" charset="0"/>
                            </a:rPr>
                          </m:ctrlPr>
                        </m:sSubPr>
                        <m:e>
                          <m:r>
                            <a:rPr lang="en-US" sz="1400" b="0" i="1" smtClean="0">
                              <a:latin typeface="Cambria Math" panose="02040503050406030204" pitchFamily="18" charset="0"/>
                            </a:rPr>
                            <m:t>𝑇</m:t>
                          </m:r>
                        </m:e>
                        <m:sub>
                          <m:r>
                            <a:rPr lang="ru-RU" sz="1400" b="0" i="1" smtClean="0">
                              <a:latin typeface="Cambria Math" panose="02040503050406030204" pitchFamily="18" charset="0"/>
                            </a:rPr>
                            <m:t>отк</m:t>
                          </m:r>
                        </m:sub>
                      </m:sSub>
                      <m:r>
                        <a:rPr lang="ru-RU" sz="1400" b="0" i="1" smtClean="0">
                          <a:latin typeface="Cambria Math" panose="02040503050406030204" pitchFamily="18" charset="0"/>
                          <a:ea typeface="Cambria Math" panose="02040503050406030204" pitchFamily="18" charset="0"/>
                        </a:rPr>
                        <m:t>≤</m:t>
                      </m:r>
                      <m:f>
                        <m:fPr>
                          <m:ctrlPr>
                            <a:rPr lang="ru-RU" sz="1400" b="0" i="1" smtClean="0">
                              <a:latin typeface="Cambria Math" panose="02040503050406030204" pitchFamily="18" charset="0"/>
                              <a:ea typeface="Cambria Math" panose="02040503050406030204" pitchFamily="18" charset="0"/>
                            </a:rPr>
                          </m:ctrlPr>
                        </m:fPr>
                        <m:num>
                          <m:r>
                            <a:rPr lang="ru-RU" sz="1400" b="0" i="1" smtClean="0">
                              <a:latin typeface="Cambria Math" panose="02040503050406030204" pitchFamily="18" charset="0"/>
                              <a:ea typeface="Cambria Math" panose="02040503050406030204" pitchFamily="18" charset="0"/>
                            </a:rPr>
                            <m:t>1</m:t>
                          </m:r>
                        </m:num>
                        <m:den>
                          <m:r>
                            <a:rPr lang="ru-RU" sz="1400" b="0" i="1" smtClean="0">
                              <a:latin typeface="Cambria Math" panose="02040503050406030204" pitchFamily="18" charset="0"/>
                              <a:ea typeface="Cambria Math" panose="02040503050406030204" pitchFamily="18" charset="0"/>
                            </a:rPr>
                            <m:t>10</m:t>
                          </m:r>
                        </m:den>
                      </m:f>
                      <m:sSub>
                        <m:sSubPr>
                          <m:ctrlPr>
                            <a:rPr lang="ru-RU" sz="1400" i="1">
                              <a:latin typeface="Cambria Math" panose="02040503050406030204" pitchFamily="18" charset="0"/>
                              <a:ea typeface="Cambria Math" panose="02040503050406030204" pitchFamily="18" charset="0"/>
                            </a:rPr>
                          </m:ctrlPr>
                        </m:sSubPr>
                        <m:e>
                          <m:r>
                            <a:rPr lang="ru-RU" sz="1400" i="1">
                              <a:latin typeface="Cambria Math" panose="02040503050406030204" pitchFamily="18" charset="0"/>
                              <a:ea typeface="Cambria Math" panose="02040503050406030204" pitchFamily="18" charset="0"/>
                            </a:rPr>
                            <m:t>Т</m:t>
                          </m:r>
                        </m:e>
                        <m:sub>
                          <m:r>
                            <a:rPr lang="ru-RU" sz="1400" i="1">
                              <a:latin typeface="Cambria Math" panose="02040503050406030204" pitchFamily="18" charset="0"/>
                              <a:ea typeface="Cambria Math" panose="02040503050406030204" pitchFamily="18" charset="0"/>
                            </a:rPr>
                            <m:t>повр</m:t>
                          </m:r>
                        </m:sub>
                      </m:sSub>
                    </m:oMath>
                  </m:oMathPara>
                </a14:m>
                <a:endParaRPr lang="ru-RU" sz="1400" dirty="0">
                  <a:latin typeface="Garamond" panose="02020404030301010803" pitchFamily="18" charset="0"/>
                </a:endParaRPr>
              </a:p>
            </p:txBody>
          </p:sp>
        </mc:Choice>
        <mc:Fallback xmlns="">
          <p:sp>
            <p:nvSpPr>
              <p:cNvPr id="11" name="TextBox 10">
                <a:extLst>
                  <a:ext uri="{FF2B5EF4-FFF2-40B4-BE49-F238E27FC236}">
                    <a16:creationId xmlns:a16="http://schemas.microsoft.com/office/drawing/2014/main" id="{F345C188-E8AA-4B40-B579-045143A0404B}"/>
                  </a:ext>
                </a:extLst>
              </p:cNvPr>
              <p:cNvSpPr txBox="1">
                <a:spLocks noRot="1" noChangeAspect="1" noMove="1" noResize="1" noEditPoints="1" noAdjustHandles="1" noChangeArrowheads="1" noChangeShapeType="1" noTextEdit="1"/>
              </p:cNvSpPr>
              <p:nvPr/>
            </p:nvSpPr>
            <p:spPr>
              <a:xfrm>
                <a:off x="4688541" y="1361509"/>
                <a:ext cx="1407458" cy="404726"/>
              </a:xfrm>
              <a:prstGeom prst="rect">
                <a:avLst/>
              </a:prstGeom>
              <a:blipFill>
                <a:blip r:embed="rId2"/>
                <a:stretch>
                  <a:fillRect b="-11940"/>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51E2462-A000-4FCC-96EB-CC23F85F4981}"/>
                  </a:ext>
                </a:extLst>
              </p:cNvPr>
              <p:cNvSpPr txBox="1"/>
              <p:nvPr/>
            </p:nvSpPr>
            <p:spPr>
              <a:xfrm>
                <a:off x="10345271" y="1659677"/>
                <a:ext cx="1846729" cy="404726"/>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1400" b="0" i="1" smtClean="0">
                              <a:latin typeface="Cambria Math" panose="02040503050406030204" pitchFamily="18" charset="0"/>
                            </a:rPr>
                          </m:ctrlPr>
                        </m:sSubPr>
                        <m:e>
                          <m:sSub>
                            <m:sSubPr>
                              <m:ctrlPr>
                                <a:rPr lang="ru-RU" sz="1400" b="0" i="1" smtClean="0">
                                  <a:latin typeface="Cambria Math" panose="02040503050406030204" pitchFamily="18" charset="0"/>
                                </a:rPr>
                              </m:ctrlPr>
                            </m:sSubPr>
                            <m:e>
                              <m:r>
                                <a:rPr lang="ru-RU" sz="1400" b="0" i="1" smtClean="0">
                                  <a:latin typeface="Cambria Math" panose="02040503050406030204" pitchFamily="18" charset="0"/>
                                </a:rPr>
                                <m:t>Т</m:t>
                              </m:r>
                            </m:e>
                            <m:sub>
                              <m:r>
                                <a:rPr lang="ru-RU" sz="1400" b="0" i="1" smtClean="0">
                                  <a:latin typeface="Cambria Math" panose="02040503050406030204" pitchFamily="18" charset="0"/>
                                </a:rPr>
                                <m:t>повр</m:t>
                              </m:r>
                            </m:sub>
                          </m:sSub>
                          <m:r>
                            <a:rPr lang="ru-RU" sz="1400" b="0" i="1" smtClean="0">
                              <a:latin typeface="Cambria Math" panose="02040503050406030204" pitchFamily="18" charset="0"/>
                              <a:ea typeface="Cambria Math" panose="02040503050406030204" pitchFamily="18" charset="0"/>
                            </a:rPr>
                            <m:t>&gt;</m:t>
                          </m:r>
                          <m:r>
                            <a:rPr lang="en-US" sz="1400" b="0" i="1" smtClean="0">
                              <a:latin typeface="Cambria Math" panose="02040503050406030204" pitchFamily="18" charset="0"/>
                            </a:rPr>
                            <m:t>𝑇</m:t>
                          </m:r>
                        </m:e>
                        <m:sub>
                          <m:r>
                            <a:rPr lang="ru-RU" sz="1400" b="0" i="1" smtClean="0">
                              <a:latin typeface="Cambria Math" panose="02040503050406030204" pitchFamily="18" charset="0"/>
                            </a:rPr>
                            <m:t>отк</m:t>
                          </m:r>
                        </m:sub>
                      </m:sSub>
                      <m:r>
                        <a:rPr lang="ru-RU" sz="1400" i="1">
                          <a:latin typeface="Cambria Math" panose="02040503050406030204" pitchFamily="18" charset="0"/>
                          <a:ea typeface="Cambria Math" panose="02040503050406030204" pitchFamily="18" charset="0"/>
                        </a:rPr>
                        <m:t>&gt;</m:t>
                      </m:r>
                      <m:f>
                        <m:fPr>
                          <m:ctrlPr>
                            <a:rPr lang="ru-RU" sz="1400" b="0" i="1" smtClean="0">
                              <a:latin typeface="Cambria Math" panose="02040503050406030204" pitchFamily="18" charset="0"/>
                              <a:ea typeface="Cambria Math" panose="02040503050406030204" pitchFamily="18" charset="0"/>
                            </a:rPr>
                          </m:ctrlPr>
                        </m:fPr>
                        <m:num>
                          <m:r>
                            <a:rPr lang="ru-RU" sz="1400" b="0" i="1" smtClean="0">
                              <a:latin typeface="Cambria Math" panose="02040503050406030204" pitchFamily="18" charset="0"/>
                              <a:ea typeface="Cambria Math" panose="02040503050406030204" pitchFamily="18" charset="0"/>
                            </a:rPr>
                            <m:t>1</m:t>
                          </m:r>
                        </m:num>
                        <m:den>
                          <m:r>
                            <a:rPr lang="ru-RU" sz="1400" b="0" i="1" smtClean="0">
                              <a:latin typeface="Cambria Math" panose="02040503050406030204" pitchFamily="18" charset="0"/>
                              <a:ea typeface="Cambria Math" panose="02040503050406030204" pitchFamily="18" charset="0"/>
                            </a:rPr>
                            <m:t>10</m:t>
                          </m:r>
                        </m:den>
                      </m:f>
                      <m:sSub>
                        <m:sSubPr>
                          <m:ctrlPr>
                            <a:rPr lang="ru-RU" sz="1400" i="1">
                              <a:latin typeface="Cambria Math" panose="02040503050406030204" pitchFamily="18" charset="0"/>
                              <a:ea typeface="Cambria Math" panose="02040503050406030204" pitchFamily="18" charset="0"/>
                            </a:rPr>
                          </m:ctrlPr>
                        </m:sSubPr>
                        <m:e>
                          <m:r>
                            <a:rPr lang="ru-RU" sz="1400" i="1">
                              <a:latin typeface="Cambria Math" panose="02040503050406030204" pitchFamily="18" charset="0"/>
                              <a:ea typeface="Cambria Math" panose="02040503050406030204" pitchFamily="18" charset="0"/>
                            </a:rPr>
                            <m:t>Т</m:t>
                          </m:r>
                        </m:e>
                        <m:sub>
                          <m:r>
                            <a:rPr lang="ru-RU" sz="1400" i="1">
                              <a:latin typeface="Cambria Math" panose="02040503050406030204" pitchFamily="18" charset="0"/>
                              <a:ea typeface="Cambria Math" panose="02040503050406030204" pitchFamily="18" charset="0"/>
                            </a:rPr>
                            <m:t>повр</m:t>
                          </m:r>
                        </m:sub>
                      </m:sSub>
                    </m:oMath>
                  </m:oMathPara>
                </a14:m>
                <a:endParaRPr lang="ru-RU" sz="1400" dirty="0">
                  <a:latin typeface="Garamond" panose="02020404030301010803" pitchFamily="18" charset="0"/>
                </a:endParaRPr>
              </a:p>
            </p:txBody>
          </p:sp>
        </mc:Choice>
        <mc:Fallback xmlns="">
          <p:sp>
            <p:nvSpPr>
              <p:cNvPr id="12" name="TextBox 11">
                <a:extLst>
                  <a:ext uri="{FF2B5EF4-FFF2-40B4-BE49-F238E27FC236}">
                    <a16:creationId xmlns:a16="http://schemas.microsoft.com/office/drawing/2014/main" id="{351E2462-A000-4FCC-96EB-CC23F85F4981}"/>
                  </a:ext>
                </a:extLst>
              </p:cNvPr>
              <p:cNvSpPr txBox="1">
                <a:spLocks noRot="1" noChangeAspect="1" noMove="1" noResize="1" noEditPoints="1" noAdjustHandles="1" noChangeArrowheads="1" noChangeShapeType="1" noTextEdit="1"/>
              </p:cNvSpPr>
              <p:nvPr/>
            </p:nvSpPr>
            <p:spPr>
              <a:xfrm>
                <a:off x="10345271" y="1659677"/>
                <a:ext cx="1846729" cy="404726"/>
              </a:xfrm>
              <a:prstGeom prst="rect">
                <a:avLst/>
              </a:prstGeom>
              <a:blipFill>
                <a:blip r:embed="rId3"/>
                <a:stretch>
                  <a:fillRect l="-1320" b="-11940"/>
                </a:stretch>
              </a:blipFill>
              <a:ln>
                <a:noFill/>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8FEEA8F-93C7-4AAE-8C20-D5E00BEA1B64}"/>
                  </a:ext>
                </a:extLst>
              </p:cNvPr>
              <p:cNvSpPr txBox="1"/>
              <p:nvPr/>
            </p:nvSpPr>
            <p:spPr>
              <a:xfrm>
                <a:off x="6481481" y="1947031"/>
                <a:ext cx="1013011" cy="234744"/>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1400" b="0" i="1" smtClean="0">
                              <a:latin typeface="Cambria Math" panose="02040503050406030204" pitchFamily="18" charset="0"/>
                            </a:rPr>
                          </m:ctrlPr>
                        </m:sSubPr>
                        <m:e>
                          <m:sSub>
                            <m:sSubPr>
                              <m:ctrlPr>
                                <a:rPr lang="ru-RU" sz="1400" b="0" i="1" smtClean="0">
                                  <a:latin typeface="Cambria Math" panose="02040503050406030204" pitchFamily="18" charset="0"/>
                                </a:rPr>
                              </m:ctrlPr>
                            </m:sSubPr>
                            <m:e>
                              <m:r>
                                <a:rPr lang="ru-RU" sz="1400" b="0" i="1" smtClean="0">
                                  <a:latin typeface="Cambria Math" panose="02040503050406030204" pitchFamily="18" charset="0"/>
                                </a:rPr>
                                <m:t>Т</m:t>
                              </m:r>
                            </m:e>
                            <m:sub>
                              <m:r>
                                <a:rPr lang="ru-RU" sz="1400" b="0" i="1" smtClean="0">
                                  <a:latin typeface="Cambria Math" panose="02040503050406030204" pitchFamily="18" charset="0"/>
                                </a:rPr>
                                <m:t>повр</m:t>
                              </m:r>
                            </m:sub>
                          </m:sSub>
                          <m:r>
                            <a:rPr lang="ru-RU"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𝑇</m:t>
                          </m:r>
                        </m:e>
                        <m:sub>
                          <m:r>
                            <a:rPr lang="ru-RU" sz="1400" b="0" i="1" smtClean="0">
                              <a:latin typeface="Cambria Math" panose="02040503050406030204" pitchFamily="18" charset="0"/>
                            </a:rPr>
                            <m:t>отк</m:t>
                          </m:r>
                        </m:sub>
                      </m:sSub>
                    </m:oMath>
                  </m:oMathPara>
                </a14:m>
                <a:endParaRPr lang="ru-RU" sz="1400" dirty="0">
                  <a:latin typeface="Garamond" panose="02020404030301010803" pitchFamily="18" charset="0"/>
                </a:endParaRPr>
              </a:p>
            </p:txBody>
          </p:sp>
        </mc:Choice>
        <mc:Fallback xmlns="">
          <p:sp>
            <p:nvSpPr>
              <p:cNvPr id="17" name="TextBox 16">
                <a:extLst>
                  <a:ext uri="{FF2B5EF4-FFF2-40B4-BE49-F238E27FC236}">
                    <a16:creationId xmlns:a16="http://schemas.microsoft.com/office/drawing/2014/main" id="{D8FEEA8F-93C7-4AAE-8C20-D5E00BEA1B64}"/>
                  </a:ext>
                </a:extLst>
              </p:cNvPr>
              <p:cNvSpPr txBox="1">
                <a:spLocks noRot="1" noChangeAspect="1" noMove="1" noResize="1" noEditPoints="1" noAdjustHandles="1" noChangeArrowheads="1" noChangeShapeType="1" noTextEdit="1"/>
              </p:cNvSpPr>
              <p:nvPr/>
            </p:nvSpPr>
            <p:spPr>
              <a:xfrm>
                <a:off x="6481481" y="1947031"/>
                <a:ext cx="1013011" cy="234744"/>
              </a:xfrm>
              <a:prstGeom prst="rect">
                <a:avLst/>
              </a:prstGeom>
              <a:blipFill>
                <a:blip r:embed="rId4"/>
                <a:stretch>
                  <a:fillRect l="-1205" b="-17949"/>
                </a:stretch>
              </a:blipFill>
              <a:ln>
                <a:noFill/>
              </a:ln>
            </p:spPr>
            <p:txBody>
              <a:bodyPr/>
              <a:lstStyle/>
              <a:p>
                <a:r>
                  <a:rPr lang="ru-RU">
                    <a:noFill/>
                  </a:rPr>
                  <a:t> </a:t>
                </a:r>
              </a:p>
            </p:txBody>
          </p:sp>
        </mc:Fallback>
      </mc:AlternateContent>
    </p:spTree>
    <p:extLst>
      <p:ext uri="{BB962C8B-B14F-4D97-AF65-F5344CB8AC3E}">
        <p14:creationId xmlns:p14="http://schemas.microsoft.com/office/powerpoint/2010/main" val="400671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470517" y="1143415"/>
            <a:ext cx="5562379" cy="1805205"/>
          </a:xfrm>
          <a:prstGeom prst="rect">
            <a:avLst/>
          </a:prstGeom>
          <a:ln>
            <a:solidFill>
              <a:srgbClr val="002060"/>
            </a:solidFill>
          </a:ln>
        </p:spPr>
      </p:pic>
      <p:sp>
        <p:nvSpPr>
          <p:cNvPr id="6" name="Скругленный прямоугольник 5"/>
          <p:cNvSpPr/>
          <p:nvPr/>
        </p:nvSpPr>
        <p:spPr>
          <a:xfrm>
            <a:off x="6449631" y="1464816"/>
            <a:ext cx="5144609" cy="79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Book Antiqua" panose="02040602050305030304" pitchFamily="18" charset="0"/>
              </a:rPr>
              <a:t>Исходная (неповрежденная, первичная) схема</a:t>
            </a:r>
          </a:p>
        </p:txBody>
      </p:sp>
      <p:sp>
        <p:nvSpPr>
          <p:cNvPr id="9" name="Скругленный прямоугольник 8"/>
          <p:cNvSpPr/>
          <p:nvPr/>
        </p:nvSpPr>
        <p:spPr>
          <a:xfrm>
            <a:off x="6485143" y="3446018"/>
            <a:ext cx="5144609" cy="79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Book Antiqua" panose="02040602050305030304" pitchFamily="18" charset="0"/>
              </a:rPr>
              <a:t>Реакции в связях (3 – отключаемая связь)</a:t>
            </a:r>
          </a:p>
        </p:txBody>
      </p:sp>
      <p:pic>
        <p:nvPicPr>
          <p:cNvPr id="7" name="Рисунок 6"/>
          <p:cNvPicPr>
            <a:picLocks noChangeAspect="1"/>
          </p:cNvPicPr>
          <p:nvPr/>
        </p:nvPicPr>
        <p:blipFill>
          <a:blip r:embed="rId3"/>
          <a:stretch>
            <a:fillRect/>
          </a:stretch>
        </p:blipFill>
        <p:spPr>
          <a:xfrm>
            <a:off x="474956" y="3133341"/>
            <a:ext cx="5557939" cy="1577253"/>
          </a:xfrm>
          <a:prstGeom prst="rect">
            <a:avLst/>
          </a:prstGeom>
          <a:ln>
            <a:solidFill>
              <a:srgbClr val="002060"/>
            </a:solidFill>
          </a:ln>
        </p:spPr>
      </p:pic>
      <p:sp>
        <p:nvSpPr>
          <p:cNvPr id="10" name="Скругленный прямоугольник 9"/>
          <p:cNvSpPr/>
          <p:nvPr/>
        </p:nvSpPr>
        <p:spPr>
          <a:xfrm>
            <a:off x="6495498" y="5294053"/>
            <a:ext cx="5144609" cy="79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Book Antiqua" panose="02040602050305030304" pitchFamily="18" charset="0"/>
              </a:rPr>
              <a:t>Принцип </a:t>
            </a:r>
            <a:r>
              <a:rPr lang="ru-RU" sz="2000" dirty="0" err="1">
                <a:latin typeface="Book Antiqua" panose="02040602050305030304" pitchFamily="18" charset="0"/>
              </a:rPr>
              <a:t>освобождаемости</a:t>
            </a:r>
            <a:r>
              <a:rPr lang="ru-RU" sz="2000" dirty="0">
                <a:latin typeface="Book Antiqua" panose="02040602050305030304" pitchFamily="18" charset="0"/>
              </a:rPr>
              <a:t> от связей</a:t>
            </a:r>
          </a:p>
        </p:txBody>
      </p:sp>
      <p:pic>
        <p:nvPicPr>
          <p:cNvPr id="13" name="Рисунок 12"/>
          <p:cNvPicPr>
            <a:picLocks noChangeAspect="1"/>
          </p:cNvPicPr>
          <p:nvPr/>
        </p:nvPicPr>
        <p:blipFill>
          <a:blip r:embed="rId4"/>
          <a:stretch>
            <a:fillRect/>
          </a:stretch>
        </p:blipFill>
        <p:spPr>
          <a:xfrm>
            <a:off x="470517" y="4896548"/>
            <a:ext cx="5562378" cy="1576577"/>
          </a:xfrm>
          <a:prstGeom prst="rect">
            <a:avLst/>
          </a:prstGeom>
          <a:ln>
            <a:solidFill>
              <a:srgbClr val="002060"/>
            </a:solidFill>
          </a:ln>
        </p:spPr>
      </p:pic>
      <p:sp>
        <p:nvSpPr>
          <p:cNvPr id="12" name="Заголовок 1">
            <a:extLst>
              <a:ext uri="{FF2B5EF4-FFF2-40B4-BE49-F238E27FC236}">
                <a16:creationId xmlns:a16="http://schemas.microsoft.com/office/drawing/2014/main" id="{86AEBEED-AD6A-47BC-8574-779985321703}"/>
              </a:ext>
            </a:extLst>
          </p:cNvPr>
          <p:cNvSpPr>
            <a:spLocks noGrp="1"/>
          </p:cNvSpPr>
          <p:nvPr>
            <p:ph type="ctrTitle"/>
          </p:nvPr>
        </p:nvSpPr>
        <p:spPr>
          <a:xfrm>
            <a:off x="331695" y="0"/>
            <a:ext cx="11528611" cy="566928"/>
          </a:xfrm>
        </p:spPr>
        <p:txBody>
          <a:bodyPr>
            <a:noAutofit/>
          </a:bodyPr>
          <a:lstStyle/>
          <a:p>
            <a:r>
              <a:rPr lang="ru-RU" sz="3200" dirty="0">
                <a:solidFill>
                  <a:srgbClr val="002060"/>
                </a:solidFill>
                <a:latin typeface="Book Antiqua" panose="02040602050305030304" pitchFamily="18" charset="0"/>
              </a:rPr>
              <a:t>Алгоритм отключения связи в системе</a:t>
            </a:r>
          </a:p>
        </p:txBody>
      </p:sp>
    </p:spTree>
    <p:extLst>
      <p:ext uri="{BB962C8B-B14F-4D97-AF65-F5344CB8AC3E}">
        <p14:creationId xmlns:p14="http://schemas.microsoft.com/office/powerpoint/2010/main" val="364977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BE1B75-290A-455C-AC0D-38673023E147}"/>
              </a:ext>
            </a:extLst>
          </p:cNvPr>
          <p:cNvSpPr>
            <a:spLocks noGrp="1"/>
          </p:cNvSpPr>
          <p:nvPr>
            <p:ph type="ctrTitle"/>
          </p:nvPr>
        </p:nvSpPr>
        <p:spPr>
          <a:xfrm>
            <a:off x="665825" y="940418"/>
            <a:ext cx="10688715" cy="2387600"/>
          </a:xfrm>
        </p:spPr>
        <p:txBody>
          <a:bodyPr>
            <a:normAutofit/>
          </a:bodyPr>
          <a:lstStyle/>
          <a:p>
            <a:r>
              <a:rPr lang="ru-RU" dirty="0">
                <a:solidFill>
                  <a:srgbClr val="C00000"/>
                </a:solidFill>
                <a:latin typeface="Georgia" panose="02040502050405020303" pitchFamily="18" charset="0"/>
              </a:rPr>
              <a:t>СПАСИБО ЗА ВНИМАНИЕ!</a:t>
            </a:r>
          </a:p>
        </p:txBody>
      </p:sp>
      <p:sp>
        <p:nvSpPr>
          <p:cNvPr id="3" name="Подзаголовок 2">
            <a:extLst>
              <a:ext uri="{FF2B5EF4-FFF2-40B4-BE49-F238E27FC236}">
                <a16:creationId xmlns:a16="http://schemas.microsoft.com/office/drawing/2014/main" id="{64A1A274-DBD3-4CCD-9908-1CE4229D0F8A}"/>
              </a:ext>
            </a:extLst>
          </p:cNvPr>
          <p:cNvSpPr>
            <a:spLocks noGrp="1"/>
          </p:cNvSpPr>
          <p:nvPr>
            <p:ph type="subTitle" idx="1"/>
          </p:nvPr>
        </p:nvSpPr>
        <p:spPr>
          <a:xfrm>
            <a:off x="1524000" y="92220"/>
            <a:ext cx="9144000" cy="1655762"/>
          </a:xfrm>
        </p:spPr>
        <p:txBody>
          <a:bodyPr/>
          <a:lstStyle/>
          <a:p>
            <a:r>
              <a:rPr lang="ru-RU" dirty="0">
                <a:solidFill>
                  <a:srgbClr val="002060"/>
                </a:solidFill>
                <a:latin typeface="Book Antiqua" panose="02040602050305030304" pitchFamily="18" charset="0"/>
              </a:rPr>
              <a:t>Международный семинар «Расчет и проектирование конструкций в среде </a:t>
            </a:r>
            <a:r>
              <a:rPr lang="en-US" dirty="0">
                <a:solidFill>
                  <a:srgbClr val="002060"/>
                </a:solidFill>
                <a:latin typeface="Book Antiqua" panose="02040602050305030304" pitchFamily="18" charset="0"/>
              </a:rPr>
              <a:t>SCAD </a:t>
            </a:r>
            <a:r>
              <a:rPr lang="ru-RU" dirty="0">
                <a:solidFill>
                  <a:srgbClr val="002060"/>
                </a:solidFill>
                <a:latin typeface="Book Antiqua" panose="02040602050305030304" pitchFamily="18" charset="0"/>
              </a:rPr>
              <a:t>21», 21 апреля 2020 г</a:t>
            </a:r>
          </a:p>
        </p:txBody>
      </p:sp>
      <p:sp>
        <p:nvSpPr>
          <p:cNvPr id="4" name="Подзаголовок 2">
            <a:extLst>
              <a:ext uri="{FF2B5EF4-FFF2-40B4-BE49-F238E27FC236}">
                <a16:creationId xmlns:a16="http://schemas.microsoft.com/office/drawing/2014/main" id="{90B678E0-B7FE-4D87-BF8D-A53267BF5831}"/>
              </a:ext>
            </a:extLst>
          </p:cNvPr>
          <p:cNvSpPr txBox="1">
            <a:spLocks/>
          </p:cNvSpPr>
          <p:nvPr/>
        </p:nvSpPr>
        <p:spPr>
          <a:xfrm>
            <a:off x="469391" y="3714397"/>
            <a:ext cx="3637251" cy="24739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sz="2800" dirty="0">
                <a:solidFill>
                  <a:srgbClr val="002060"/>
                </a:solidFill>
                <a:latin typeface="Book Antiqua" panose="02040602050305030304" pitchFamily="18" charset="0"/>
              </a:rPr>
              <a:t>Порываев Илья</a:t>
            </a:r>
          </a:p>
          <a:p>
            <a:r>
              <a:rPr lang="en-US" sz="2800" dirty="0">
                <a:solidFill>
                  <a:srgbClr val="002060"/>
                </a:solidFill>
                <a:latin typeface="Book Antiqua" panose="02040602050305030304" pitchFamily="18" charset="0"/>
                <a:hlinkClick r:id="rId2"/>
              </a:rPr>
              <a:t>iporivaev@gmail.com</a:t>
            </a:r>
            <a:endParaRPr lang="en-US" sz="2800" dirty="0">
              <a:solidFill>
                <a:srgbClr val="002060"/>
              </a:solidFill>
              <a:latin typeface="Book Antiqua" panose="02040602050305030304" pitchFamily="18" charset="0"/>
            </a:endParaRPr>
          </a:p>
        </p:txBody>
      </p:sp>
      <p:pic>
        <p:nvPicPr>
          <p:cNvPr id="6" name="Рисунок 5">
            <a:extLst>
              <a:ext uri="{FF2B5EF4-FFF2-40B4-BE49-F238E27FC236}">
                <a16:creationId xmlns:a16="http://schemas.microsoft.com/office/drawing/2014/main" id="{4E034118-1D47-4951-8028-6ACF15DC9803}"/>
              </a:ext>
            </a:extLst>
          </p:cNvPr>
          <p:cNvPicPr>
            <a:picLocks noChangeAspect="1"/>
          </p:cNvPicPr>
          <p:nvPr/>
        </p:nvPicPr>
        <p:blipFill>
          <a:blip r:embed="rId3"/>
          <a:stretch>
            <a:fillRect/>
          </a:stretch>
        </p:blipFill>
        <p:spPr>
          <a:xfrm>
            <a:off x="164591" y="4754303"/>
            <a:ext cx="4720078" cy="1054826"/>
          </a:xfrm>
          <a:prstGeom prst="rect">
            <a:avLst/>
          </a:prstGeom>
        </p:spPr>
      </p:pic>
    </p:spTree>
    <p:extLst>
      <p:ext uri="{BB962C8B-B14F-4D97-AF65-F5344CB8AC3E}">
        <p14:creationId xmlns:p14="http://schemas.microsoft.com/office/powerpoint/2010/main" val="93118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6449631" y="1464816"/>
            <a:ext cx="5144609" cy="790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Book Antiqua" panose="02040602050305030304" pitchFamily="18" charset="0"/>
              </a:rPr>
              <a:t>Отключение связи = внезапное исчезновение реакции </a:t>
            </a:r>
          </a:p>
        </p:txBody>
      </p:sp>
      <p:sp>
        <p:nvSpPr>
          <p:cNvPr id="9" name="Скругленный прямоугольник 8"/>
          <p:cNvSpPr/>
          <p:nvPr/>
        </p:nvSpPr>
        <p:spPr>
          <a:xfrm>
            <a:off x="6485143" y="3694596"/>
            <a:ext cx="5144609" cy="1010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Book Antiqua" panose="02040602050305030304" pitchFamily="18" charset="0"/>
              </a:rPr>
              <a:t>Поврежденная (вторичная) расчетная схема без учета внезапности удаления связи</a:t>
            </a:r>
          </a:p>
        </p:txBody>
      </p:sp>
      <p:pic>
        <p:nvPicPr>
          <p:cNvPr id="4" name="Рисунок 3"/>
          <p:cNvPicPr>
            <a:picLocks noChangeAspect="1"/>
          </p:cNvPicPr>
          <p:nvPr/>
        </p:nvPicPr>
        <p:blipFill>
          <a:blip r:embed="rId2"/>
          <a:stretch>
            <a:fillRect/>
          </a:stretch>
        </p:blipFill>
        <p:spPr>
          <a:xfrm>
            <a:off x="470516" y="1228613"/>
            <a:ext cx="5433133" cy="1722534"/>
          </a:xfrm>
          <a:prstGeom prst="rect">
            <a:avLst/>
          </a:prstGeom>
          <a:ln>
            <a:solidFill>
              <a:srgbClr val="002060"/>
            </a:solidFill>
          </a:ln>
        </p:spPr>
      </p:pic>
      <p:pic>
        <p:nvPicPr>
          <p:cNvPr id="8" name="Рисунок 7"/>
          <p:cNvPicPr>
            <a:picLocks noChangeAspect="1"/>
          </p:cNvPicPr>
          <p:nvPr/>
        </p:nvPicPr>
        <p:blipFill>
          <a:blip r:embed="rId3"/>
          <a:stretch>
            <a:fillRect/>
          </a:stretch>
        </p:blipFill>
        <p:spPr>
          <a:xfrm>
            <a:off x="470515" y="3380771"/>
            <a:ext cx="5433133" cy="1730063"/>
          </a:xfrm>
          <a:prstGeom prst="rect">
            <a:avLst/>
          </a:prstGeom>
          <a:ln>
            <a:solidFill>
              <a:srgbClr val="002060"/>
            </a:solidFill>
          </a:ln>
        </p:spPr>
      </p:pic>
      <p:sp>
        <p:nvSpPr>
          <p:cNvPr id="13" name="Заголовок 1">
            <a:extLst>
              <a:ext uri="{FF2B5EF4-FFF2-40B4-BE49-F238E27FC236}">
                <a16:creationId xmlns:a16="http://schemas.microsoft.com/office/drawing/2014/main" id="{A1773B2A-9C2E-429F-A119-5CE75675BD98}"/>
              </a:ext>
            </a:extLst>
          </p:cNvPr>
          <p:cNvSpPr>
            <a:spLocks noGrp="1"/>
          </p:cNvSpPr>
          <p:nvPr>
            <p:ph type="ctrTitle"/>
          </p:nvPr>
        </p:nvSpPr>
        <p:spPr>
          <a:xfrm>
            <a:off x="331695" y="398843"/>
            <a:ext cx="11528611" cy="566928"/>
          </a:xfrm>
        </p:spPr>
        <p:txBody>
          <a:bodyPr>
            <a:noAutofit/>
          </a:bodyPr>
          <a:lstStyle/>
          <a:p>
            <a:r>
              <a:rPr lang="ru-RU" sz="3200" dirty="0">
                <a:solidFill>
                  <a:srgbClr val="002060"/>
                </a:solidFill>
                <a:latin typeface="Book Antiqua" panose="02040602050305030304" pitchFamily="18" charset="0"/>
              </a:rPr>
              <a:t>Алгоритм отключения связи в системе</a:t>
            </a:r>
            <a:br>
              <a:rPr lang="ru-RU" sz="3200" dirty="0">
                <a:solidFill>
                  <a:srgbClr val="002060"/>
                </a:solidFill>
                <a:latin typeface="Book Antiqua" panose="02040602050305030304" pitchFamily="18" charset="0"/>
              </a:rPr>
            </a:br>
            <a:r>
              <a:rPr lang="ru-RU" sz="3200" dirty="0">
                <a:solidFill>
                  <a:srgbClr val="002060"/>
                </a:solidFill>
                <a:latin typeface="Book Antiqua" panose="02040602050305030304" pitchFamily="18" charset="0"/>
              </a:rPr>
              <a:t>(квазистатический подход)</a:t>
            </a:r>
          </a:p>
        </p:txBody>
      </p:sp>
    </p:spTree>
    <p:extLst>
      <p:ext uri="{BB962C8B-B14F-4D97-AF65-F5344CB8AC3E}">
        <p14:creationId xmlns:p14="http://schemas.microsoft.com/office/powerpoint/2010/main" val="57107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6618304" y="1156765"/>
            <a:ext cx="5144609" cy="17666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Book Antiqua" panose="02040602050305030304" pitchFamily="18" charset="0"/>
              </a:rPr>
              <a:t>Парирование нагрузки происходит при приложении нагрузки обратного знака, которая меняет свое значения от нуля до полного значения за некоторое время </a:t>
            </a:r>
          </a:p>
        </p:txBody>
      </p:sp>
      <p:pic>
        <p:nvPicPr>
          <p:cNvPr id="11" name="Рисунок 10"/>
          <p:cNvPicPr>
            <a:picLocks noChangeAspect="1"/>
          </p:cNvPicPr>
          <p:nvPr/>
        </p:nvPicPr>
        <p:blipFill>
          <a:blip r:embed="rId2"/>
          <a:stretch>
            <a:fillRect/>
          </a:stretch>
        </p:blipFill>
        <p:spPr>
          <a:xfrm>
            <a:off x="273271" y="1192276"/>
            <a:ext cx="6094422" cy="1737355"/>
          </a:xfrm>
          <a:prstGeom prst="rect">
            <a:avLst/>
          </a:prstGeom>
          <a:ln>
            <a:solidFill>
              <a:srgbClr val="002060"/>
            </a:solidFill>
          </a:ln>
        </p:spPr>
      </p:pic>
      <p:pic>
        <p:nvPicPr>
          <p:cNvPr id="5" name="Рисунок 4"/>
          <p:cNvPicPr>
            <a:picLocks noChangeAspect="1"/>
          </p:cNvPicPr>
          <p:nvPr/>
        </p:nvPicPr>
        <p:blipFill rotWithShape="1">
          <a:blip r:embed="rId3"/>
          <a:srcRect t="6798" r="10784" b="8127"/>
          <a:stretch/>
        </p:blipFill>
        <p:spPr>
          <a:xfrm>
            <a:off x="790113" y="3480048"/>
            <a:ext cx="4039339" cy="2725444"/>
          </a:xfrm>
          <a:prstGeom prst="rect">
            <a:avLst/>
          </a:prstGeom>
          <a:ln>
            <a:solidFill>
              <a:srgbClr val="002060"/>
            </a:solidFill>
          </a:ln>
        </p:spPr>
      </p:pic>
      <p:sp>
        <p:nvSpPr>
          <p:cNvPr id="10" name="Скругленный прямоугольник 9"/>
          <p:cNvSpPr/>
          <p:nvPr/>
        </p:nvSpPr>
        <p:spPr>
          <a:xfrm>
            <a:off x="5803039" y="3484192"/>
            <a:ext cx="5144609" cy="2783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latin typeface="Book Antiqua" panose="02040602050305030304" pitchFamily="18" charset="0"/>
              </a:rPr>
              <a:t>Мгновенное (очень быстрое) изменение нагрузки описывается билинейной зависимостью в которой значение реакции изменяется от 0 (начало процесса) до полного значения (парирование нагрузки) за время </a:t>
            </a:r>
            <a:r>
              <a:rPr lang="en-US" sz="2000" dirty="0">
                <a:latin typeface="Book Antiqua" panose="02040602050305030304" pitchFamily="18" charset="0"/>
              </a:rPr>
              <a:t>t</a:t>
            </a:r>
            <a:r>
              <a:rPr lang="ru-RU" sz="2000" baseline="-25000" dirty="0" err="1">
                <a:latin typeface="Book Antiqua" panose="02040602050305030304" pitchFamily="18" charset="0"/>
              </a:rPr>
              <a:t>отк</a:t>
            </a:r>
            <a:endParaRPr lang="ru-RU" sz="2000" baseline="-25000" dirty="0">
              <a:latin typeface="Book Antiqua" panose="02040602050305030304" pitchFamily="18" charset="0"/>
            </a:endParaRPr>
          </a:p>
          <a:p>
            <a:pPr algn="ctr"/>
            <a:r>
              <a:rPr lang="ru-RU" sz="2000" dirty="0">
                <a:latin typeface="Book Antiqua" panose="02040602050305030304" pitchFamily="18" charset="0"/>
              </a:rPr>
              <a:t>Мгновенная сосредоточенная нагрузка однократного действия</a:t>
            </a:r>
          </a:p>
        </p:txBody>
      </p:sp>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5" y="389103"/>
            <a:ext cx="11528611" cy="566928"/>
          </a:xfrm>
        </p:spPr>
        <p:txBody>
          <a:bodyPr>
            <a:noAutofit/>
          </a:bodyPr>
          <a:lstStyle/>
          <a:p>
            <a:r>
              <a:rPr lang="ru-RU" sz="3200" dirty="0">
                <a:solidFill>
                  <a:srgbClr val="002060"/>
                </a:solidFill>
                <a:latin typeface="Book Antiqua" panose="02040602050305030304" pitchFamily="18" charset="0"/>
              </a:rPr>
              <a:t>Алгоритм отключения связи в системе</a:t>
            </a:r>
            <a:br>
              <a:rPr lang="ru-RU" sz="3200" dirty="0">
                <a:solidFill>
                  <a:srgbClr val="002060"/>
                </a:solidFill>
                <a:latin typeface="Book Antiqua" panose="02040602050305030304" pitchFamily="18" charset="0"/>
              </a:rPr>
            </a:br>
            <a:r>
              <a:rPr lang="ru-RU" sz="3200" dirty="0">
                <a:solidFill>
                  <a:srgbClr val="002060"/>
                </a:solidFill>
                <a:latin typeface="Book Antiqua" panose="02040602050305030304" pitchFamily="18" charset="0"/>
              </a:rPr>
              <a:t>(динамический подход)</a:t>
            </a:r>
          </a:p>
        </p:txBody>
      </p:sp>
      <p:sp>
        <p:nvSpPr>
          <p:cNvPr id="14" name="Прямоугольник: скругленные углы 13">
            <a:extLst>
              <a:ext uri="{FF2B5EF4-FFF2-40B4-BE49-F238E27FC236}">
                <a16:creationId xmlns:a16="http://schemas.microsoft.com/office/drawing/2014/main" id="{9BB81E06-BCE4-4575-A645-7390DC4AE325}"/>
              </a:ext>
            </a:extLst>
          </p:cNvPr>
          <p:cNvSpPr/>
          <p:nvPr/>
        </p:nvSpPr>
        <p:spPr>
          <a:xfrm>
            <a:off x="2170221" y="3645418"/>
            <a:ext cx="1516562" cy="654207"/>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Georgia" panose="02040502050405020303" pitchFamily="18" charset="0"/>
              </a:rPr>
              <a:t>t</a:t>
            </a:r>
            <a:r>
              <a:rPr lang="ru-RU" sz="2800" baseline="-25000" dirty="0" err="1">
                <a:latin typeface="Georgia" panose="02040502050405020303" pitchFamily="18" charset="0"/>
              </a:rPr>
              <a:t>отк</a:t>
            </a:r>
            <a:r>
              <a:rPr lang="ru-RU" sz="2800" dirty="0">
                <a:latin typeface="Georgia" panose="02040502050405020303" pitchFamily="18" charset="0"/>
              </a:rPr>
              <a:t> - ?</a:t>
            </a:r>
            <a:endParaRPr lang="ru-RU" sz="2800" baseline="-25000" dirty="0">
              <a:latin typeface="Georgia" panose="02040502050405020303" pitchFamily="18" charset="0"/>
            </a:endParaRPr>
          </a:p>
        </p:txBody>
      </p:sp>
    </p:spTree>
    <p:extLst>
      <p:ext uri="{BB962C8B-B14F-4D97-AF65-F5344CB8AC3E}">
        <p14:creationId xmlns:p14="http://schemas.microsoft.com/office/powerpoint/2010/main" val="352143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Время отказа элемента</a:t>
            </a:r>
          </a:p>
        </p:txBody>
      </p:sp>
      <p:sp>
        <p:nvSpPr>
          <p:cNvPr id="8" name="Прямоугольник: скругленные углы 7">
            <a:extLst>
              <a:ext uri="{FF2B5EF4-FFF2-40B4-BE49-F238E27FC236}">
                <a16:creationId xmlns:a16="http://schemas.microsoft.com/office/drawing/2014/main" id="{76B694DF-EDF4-43DE-96A6-D99ACF808FC9}"/>
              </a:ext>
            </a:extLst>
          </p:cNvPr>
          <p:cNvSpPr/>
          <p:nvPr/>
        </p:nvSpPr>
        <p:spPr>
          <a:xfrm>
            <a:off x="331693" y="596112"/>
            <a:ext cx="11528611" cy="697668"/>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Georgia" panose="02040502050405020303" pitchFamily="18" charset="0"/>
              </a:rPr>
              <a:t>1/10 </a:t>
            </a:r>
            <a:r>
              <a:rPr lang="ru-RU" sz="2400" dirty="0">
                <a:latin typeface="Georgia" panose="02040502050405020303" pitchFamily="18" charset="0"/>
              </a:rPr>
              <a:t>периода основного тона колебаний исходной системы</a:t>
            </a:r>
          </a:p>
        </p:txBody>
      </p:sp>
      <p:sp>
        <p:nvSpPr>
          <p:cNvPr id="9" name="Прямоугольник: скругленные углы 8">
            <a:extLst>
              <a:ext uri="{FF2B5EF4-FFF2-40B4-BE49-F238E27FC236}">
                <a16:creationId xmlns:a16="http://schemas.microsoft.com/office/drawing/2014/main" id="{19B4C49E-568A-43E3-9313-73A200C2B1F7}"/>
              </a:ext>
            </a:extLst>
          </p:cNvPr>
          <p:cNvSpPr/>
          <p:nvPr/>
        </p:nvSpPr>
        <p:spPr>
          <a:xfrm>
            <a:off x="331692" y="1501638"/>
            <a:ext cx="11528611" cy="833000"/>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dirty="0">
                <a:latin typeface="Georgia" panose="02040502050405020303" pitchFamily="18" charset="0"/>
              </a:rPr>
              <a:t>1/10 периода основного тона колебаний поврежденной системы, но не более </a:t>
            </a:r>
            <a:r>
              <a:rPr lang="ru-RU" sz="2400" dirty="0">
                <a:solidFill>
                  <a:srgbClr val="FF0000"/>
                </a:solidFill>
                <a:latin typeface="Georgia" panose="02040502050405020303" pitchFamily="18" charset="0"/>
              </a:rPr>
              <a:t>0,01 сек</a:t>
            </a:r>
            <a:r>
              <a:rPr lang="ru-RU" sz="2400" dirty="0">
                <a:latin typeface="Georgia" panose="02040502050405020303" pitchFamily="18" charset="0"/>
              </a:rPr>
              <a:t>. Время интегрирования не менее 0,5Т, шаг не более </a:t>
            </a:r>
            <a:r>
              <a:rPr lang="en-US" sz="2400" dirty="0">
                <a:latin typeface="Georgia" panose="02040502050405020303" pitchFamily="18" charset="0"/>
              </a:rPr>
              <a:t>t</a:t>
            </a:r>
            <a:r>
              <a:rPr lang="ru-RU" sz="2400" baseline="-25000" dirty="0" err="1">
                <a:latin typeface="Georgia" panose="02040502050405020303" pitchFamily="18" charset="0"/>
              </a:rPr>
              <a:t>отк</a:t>
            </a:r>
            <a:endParaRPr lang="ru-RU" sz="2400" dirty="0">
              <a:latin typeface="Georgia" panose="02040502050405020303" pitchFamily="18" charset="0"/>
            </a:endParaRPr>
          </a:p>
        </p:txBody>
      </p:sp>
      <p:sp>
        <p:nvSpPr>
          <p:cNvPr id="12" name="Прямоугольник: скругленные углы 11">
            <a:extLst>
              <a:ext uri="{FF2B5EF4-FFF2-40B4-BE49-F238E27FC236}">
                <a16:creationId xmlns:a16="http://schemas.microsoft.com/office/drawing/2014/main" id="{A4C49A6C-75E4-43E7-B85E-6035A614758C}"/>
              </a:ext>
            </a:extLst>
          </p:cNvPr>
          <p:cNvSpPr/>
          <p:nvPr/>
        </p:nvSpPr>
        <p:spPr>
          <a:xfrm>
            <a:off x="331692" y="2542495"/>
            <a:ext cx="11528611" cy="1552849"/>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dirty="0">
                <a:solidFill>
                  <a:srgbClr val="C00000"/>
                </a:solidFill>
                <a:latin typeface="Georgia" panose="02040502050405020303" pitchFamily="18" charset="0"/>
              </a:rPr>
              <a:t>1/10 периода колебаний поврежденной системы по форме наиболее близкой к деформированной схеме системы после удаления элемента. Время интегрирования до достижения максимальных перемещений или до одного полного цикла колебаний (</a:t>
            </a:r>
            <a:r>
              <a:rPr lang="en-US" sz="2400" dirty="0">
                <a:solidFill>
                  <a:srgbClr val="C00000"/>
                </a:solidFill>
                <a:latin typeface="Georgia" panose="02040502050405020303" pitchFamily="18" charset="0"/>
              </a:rPr>
              <a:t>UFC 4-023-03</a:t>
            </a:r>
            <a:r>
              <a:rPr lang="ru-RU" sz="2400" dirty="0">
                <a:solidFill>
                  <a:srgbClr val="C00000"/>
                </a:solidFill>
                <a:latin typeface="Georgia" panose="02040502050405020303" pitchFamily="18" charset="0"/>
              </a:rPr>
              <a:t>)</a:t>
            </a:r>
          </a:p>
        </p:txBody>
      </p:sp>
      <p:sp>
        <p:nvSpPr>
          <p:cNvPr id="15" name="Прямоугольник: скругленные углы 14">
            <a:extLst>
              <a:ext uri="{FF2B5EF4-FFF2-40B4-BE49-F238E27FC236}">
                <a16:creationId xmlns:a16="http://schemas.microsoft.com/office/drawing/2014/main" id="{7D520CB3-7C3A-451E-BEAA-33BCB5993D68}"/>
              </a:ext>
            </a:extLst>
          </p:cNvPr>
          <p:cNvSpPr/>
          <p:nvPr/>
        </p:nvSpPr>
        <p:spPr>
          <a:xfrm>
            <a:off x="331692" y="4303201"/>
            <a:ext cx="11528611" cy="1727948"/>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Georgia" panose="02040502050405020303" pitchFamily="18" charset="0"/>
              </a:rPr>
              <a:t>1/10 </a:t>
            </a:r>
            <a:r>
              <a:rPr lang="ru-RU" sz="2400" dirty="0">
                <a:latin typeface="Georgia" panose="02040502050405020303" pitchFamily="18" charset="0"/>
              </a:rPr>
              <a:t>от основного периода колебаний удаляемого элемента (при расчете в нелинейной постановке). Методическое пособие Проектирование мероприятий по защите зданий и сооружений от прогрессирующего обрушения. М.: 2018 г.</a:t>
            </a:r>
          </a:p>
        </p:txBody>
      </p:sp>
    </p:spTree>
    <p:extLst>
      <p:ext uri="{BB962C8B-B14F-4D97-AF65-F5344CB8AC3E}">
        <p14:creationId xmlns:p14="http://schemas.microsoft.com/office/powerpoint/2010/main" val="133324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1</a:t>
            </a:r>
          </a:p>
        </p:txBody>
      </p:sp>
      <p:pic>
        <p:nvPicPr>
          <p:cNvPr id="7" name="Рисунок 6">
            <a:extLst>
              <a:ext uri="{FF2B5EF4-FFF2-40B4-BE49-F238E27FC236}">
                <a16:creationId xmlns:a16="http://schemas.microsoft.com/office/drawing/2014/main" id="{340D5AC7-6A1A-4941-B926-8F1805D9260D}"/>
              </a:ext>
            </a:extLst>
          </p:cNvPr>
          <p:cNvPicPr>
            <a:picLocks noChangeAspect="1"/>
          </p:cNvPicPr>
          <p:nvPr/>
        </p:nvPicPr>
        <p:blipFill>
          <a:blip r:embed="rId2"/>
          <a:stretch>
            <a:fillRect/>
          </a:stretch>
        </p:blipFill>
        <p:spPr>
          <a:xfrm>
            <a:off x="802211" y="606348"/>
            <a:ext cx="4962095" cy="1610389"/>
          </a:xfrm>
          <a:prstGeom prst="rect">
            <a:avLst/>
          </a:prstGeom>
          <a:ln>
            <a:solidFill>
              <a:srgbClr val="002060"/>
            </a:solidFill>
          </a:ln>
        </p:spPr>
      </p:pic>
      <p:pic>
        <p:nvPicPr>
          <p:cNvPr id="5" name="Рисунок 4">
            <a:extLst>
              <a:ext uri="{FF2B5EF4-FFF2-40B4-BE49-F238E27FC236}">
                <a16:creationId xmlns:a16="http://schemas.microsoft.com/office/drawing/2014/main" id="{5D1D14F0-BBC6-43FB-A181-B3562C42F227}"/>
              </a:ext>
            </a:extLst>
          </p:cNvPr>
          <p:cNvPicPr>
            <a:picLocks noChangeAspect="1"/>
          </p:cNvPicPr>
          <p:nvPr/>
        </p:nvPicPr>
        <p:blipFill>
          <a:blip r:embed="rId3"/>
          <a:stretch>
            <a:fillRect/>
          </a:stretch>
        </p:blipFill>
        <p:spPr>
          <a:xfrm>
            <a:off x="5947930" y="606348"/>
            <a:ext cx="5553788" cy="1583235"/>
          </a:xfrm>
          <a:prstGeom prst="rect">
            <a:avLst/>
          </a:prstGeom>
          <a:ln>
            <a:solidFill>
              <a:srgbClr val="002060"/>
            </a:solidFill>
          </a:ln>
        </p:spPr>
      </p:pic>
      <p:pic>
        <p:nvPicPr>
          <p:cNvPr id="2" name="Рисунок 1">
            <a:extLst>
              <a:ext uri="{FF2B5EF4-FFF2-40B4-BE49-F238E27FC236}">
                <a16:creationId xmlns:a16="http://schemas.microsoft.com/office/drawing/2014/main" id="{8DEECE83-EC64-439F-9C84-05E4DA544919}"/>
              </a:ext>
            </a:extLst>
          </p:cNvPr>
          <p:cNvPicPr>
            <a:picLocks noChangeAspect="1"/>
          </p:cNvPicPr>
          <p:nvPr/>
        </p:nvPicPr>
        <p:blipFill>
          <a:blip r:embed="rId4"/>
          <a:stretch>
            <a:fillRect/>
          </a:stretch>
        </p:blipFill>
        <p:spPr>
          <a:xfrm>
            <a:off x="331694" y="4675536"/>
            <a:ext cx="6699767" cy="792000"/>
          </a:xfrm>
          <a:prstGeom prst="rect">
            <a:avLst/>
          </a:prstGeom>
        </p:spPr>
      </p:pic>
      <p:pic>
        <p:nvPicPr>
          <p:cNvPr id="3" name="Рисунок 2">
            <a:extLst>
              <a:ext uri="{FF2B5EF4-FFF2-40B4-BE49-F238E27FC236}">
                <a16:creationId xmlns:a16="http://schemas.microsoft.com/office/drawing/2014/main" id="{4F9E97C6-34A5-48D9-A90D-889D680EED43}"/>
              </a:ext>
            </a:extLst>
          </p:cNvPr>
          <p:cNvPicPr>
            <a:picLocks noChangeAspect="1"/>
          </p:cNvPicPr>
          <p:nvPr/>
        </p:nvPicPr>
        <p:blipFill>
          <a:blip r:embed="rId5"/>
          <a:stretch>
            <a:fillRect/>
          </a:stretch>
        </p:blipFill>
        <p:spPr>
          <a:xfrm>
            <a:off x="802211" y="3294984"/>
            <a:ext cx="5606256" cy="792000"/>
          </a:xfrm>
          <a:prstGeom prst="rect">
            <a:avLst/>
          </a:prstGeom>
        </p:spPr>
      </p:pic>
      <p:sp>
        <p:nvSpPr>
          <p:cNvPr id="4" name="Прямоугольник 3">
            <a:extLst>
              <a:ext uri="{FF2B5EF4-FFF2-40B4-BE49-F238E27FC236}">
                <a16:creationId xmlns:a16="http://schemas.microsoft.com/office/drawing/2014/main" id="{D57AAA8A-3338-4958-B2FA-31ED080F83DD}"/>
              </a:ext>
            </a:extLst>
          </p:cNvPr>
          <p:cNvSpPr/>
          <p:nvPr/>
        </p:nvSpPr>
        <p:spPr>
          <a:xfrm>
            <a:off x="1123666" y="3855769"/>
            <a:ext cx="2682146" cy="646331"/>
          </a:xfrm>
          <a:prstGeom prst="rect">
            <a:avLst/>
          </a:prstGeom>
          <a:noFill/>
        </p:spPr>
        <p:txBody>
          <a:bodyPr wrap="none" lIns="91440" tIns="45720" rIns="91440" bIns="45720">
            <a:spAutoFit/>
          </a:bodyPr>
          <a:lstStyle/>
          <a:p>
            <a:pPr algn="ctr"/>
            <a:r>
              <a:rPr lang="ru-RU" sz="3600" b="0" i="1" cap="none" spc="0" dirty="0">
                <a:ln w="0"/>
                <a:solidFill>
                  <a:schemeClr val="accent1"/>
                </a:solidFill>
                <a:effectLst>
                  <a:outerShdw blurRad="38100" dist="25400" dir="5400000" algn="ctr" rotWithShape="0">
                    <a:srgbClr val="6E747A">
                      <a:alpha val="43000"/>
                    </a:srgbClr>
                  </a:outerShdw>
                </a:effectLst>
              </a:rPr>
              <a:t>Т</a:t>
            </a:r>
            <a:r>
              <a:rPr lang="ru-RU" sz="3600" b="0" i="1" cap="none" spc="0" baseline="-25000" dirty="0">
                <a:ln w="0"/>
                <a:solidFill>
                  <a:schemeClr val="accent1"/>
                </a:solidFill>
                <a:effectLst>
                  <a:outerShdw blurRad="38100" dist="25400" dir="5400000" algn="ctr" rotWithShape="0">
                    <a:srgbClr val="6E747A">
                      <a:alpha val="43000"/>
                    </a:srgbClr>
                  </a:outerShdw>
                </a:effectLst>
              </a:rPr>
              <a:t>1</a:t>
            </a:r>
            <a:r>
              <a:rPr lang="ru-RU" sz="3600" b="0" i="1" cap="none" spc="0" dirty="0">
                <a:ln w="0"/>
                <a:solidFill>
                  <a:schemeClr val="accent1"/>
                </a:solidFill>
                <a:effectLst>
                  <a:outerShdw blurRad="38100" dist="25400" dir="5400000" algn="ctr" rotWithShape="0">
                    <a:srgbClr val="6E747A">
                      <a:alpha val="43000"/>
                    </a:srgbClr>
                  </a:outerShdw>
                </a:effectLst>
              </a:rPr>
              <a:t> =0,094 сек</a:t>
            </a:r>
          </a:p>
        </p:txBody>
      </p:sp>
      <p:sp>
        <p:nvSpPr>
          <p:cNvPr id="9" name="Прямоугольник 8">
            <a:extLst>
              <a:ext uri="{FF2B5EF4-FFF2-40B4-BE49-F238E27FC236}">
                <a16:creationId xmlns:a16="http://schemas.microsoft.com/office/drawing/2014/main" id="{CFA6D849-AE1A-435B-A188-39C61842CB06}"/>
              </a:ext>
            </a:extLst>
          </p:cNvPr>
          <p:cNvSpPr/>
          <p:nvPr/>
        </p:nvSpPr>
        <p:spPr>
          <a:xfrm>
            <a:off x="601113" y="5532332"/>
            <a:ext cx="2682145" cy="646331"/>
          </a:xfrm>
          <a:prstGeom prst="rect">
            <a:avLst/>
          </a:prstGeom>
          <a:noFill/>
        </p:spPr>
        <p:txBody>
          <a:bodyPr wrap="none" lIns="91440" tIns="45720" rIns="91440" bIns="45720">
            <a:spAutoFit/>
          </a:bodyPr>
          <a:lstStyle/>
          <a:p>
            <a:pPr algn="ctr"/>
            <a:r>
              <a:rPr lang="ru-RU" sz="3600" b="0" i="1" cap="none" spc="0" dirty="0">
                <a:ln w="0"/>
                <a:solidFill>
                  <a:schemeClr val="accent1"/>
                </a:solidFill>
                <a:effectLst>
                  <a:outerShdw blurRad="38100" dist="25400" dir="5400000" algn="ctr" rotWithShape="0">
                    <a:srgbClr val="6E747A">
                      <a:alpha val="43000"/>
                    </a:srgbClr>
                  </a:outerShdw>
                </a:effectLst>
              </a:rPr>
              <a:t>Т</a:t>
            </a:r>
            <a:r>
              <a:rPr lang="ru-RU" sz="3600" b="0" i="1" cap="none" spc="0" baseline="-25000" dirty="0">
                <a:ln w="0"/>
                <a:solidFill>
                  <a:schemeClr val="accent1"/>
                </a:solidFill>
                <a:effectLst>
                  <a:outerShdw blurRad="38100" dist="25400" dir="5400000" algn="ctr" rotWithShape="0">
                    <a:srgbClr val="6E747A">
                      <a:alpha val="43000"/>
                    </a:srgbClr>
                  </a:outerShdw>
                </a:effectLst>
              </a:rPr>
              <a:t>1</a:t>
            </a:r>
            <a:r>
              <a:rPr lang="ru-RU" sz="3600" b="0" i="1" cap="none" spc="0" dirty="0">
                <a:ln w="0"/>
                <a:solidFill>
                  <a:schemeClr val="accent1"/>
                </a:solidFill>
                <a:effectLst>
                  <a:outerShdw blurRad="38100" dist="25400" dir="5400000" algn="ctr" rotWithShape="0">
                    <a:srgbClr val="6E747A">
                      <a:alpha val="43000"/>
                    </a:srgbClr>
                  </a:outerShdw>
                </a:effectLst>
              </a:rPr>
              <a:t> =0,414 сек</a:t>
            </a:r>
          </a:p>
        </p:txBody>
      </p:sp>
      <p:graphicFrame>
        <p:nvGraphicFramePr>
          <p:cNvPr id="6" name="Таблица 7">
            <a:extLst>
              <a:ext uri="{FF2B5EF4-FFF2-40B4-BE49-F238E27FC236}">
                <a16:creationId xmlns:a16="http://schemas.microsoft.com/office/drawing/2014/main" id="{96F3F723-F73C-42A6-B295-775F20F28B29}"/>
              </a:ext>
            </a:extLst>
          </p:cNvPr>
          <p:cNvGraphicFramePr>
            <a:graphicFrameLocks noGrp="1"/>
          </p:cNvGraphicFramePr>
          <p:nvPr>
            <p:extLst>
              <p:ext uri="{D42A27DB-BD31-4B8C-83A1-F6EECF244321}">
                <p14:modId xmlns:p14="http://schemas.microsoft.com/office/powerpoint/2010/main" val="2216635347"/>
              </p:ext>
            </p:extLst>
          </p:nvPr>
        </p:nvGraphicFramePr>
        <p:xfrm>
          <a:off x="7231945" y="2534532"/>
          <a:ext cx="4771796" cy="3657600"/>
        </p:xfrm>
        <a:graphic>
          <a:graphicData uri="http://schemas.openxmlformats.org/drawingml/2006/table">
            <a:tbl>
              <a:tblPr firstRow="1" bandRow="1">
                <a:tableStyleId>{5C22544A-7EE6-4342-B048-85BDC9FD1C3A}</a:tableStyleId>
              </a:tblPr>
              <a:tblGrid>
                <a:gridCol w="2385898">
                  <a:extLst>
                    <a:ext uri="{9D8B030D-6E8A-4147-A177-3AD203B41FA5}">
                      <a16:colId xmlns:a16="http://schemas.microsoft.com/office/drawing/2014/main" val="1516456436"/>
                    </a:ext>
                  </a:extLst>
                </a:gridCol>
                <a:gridCol w="2385898">
                  <a:extLst>
                    <a:ext uri="{9D8B030D-6E8A-4147-A177-3AD203B41FA5}">
                      <a16:colId xmlns:a16="http://schemas.microsoft.com/office/drawing/2014/main" val="2250079359"/>
                    </a:ext>
                  </a:extLst>
                </a:gridCol>
              </a:tblGrid>
              <a:tr h="304245">
                <a:tc>
                  <a:txBody>
                    <a:bodyPr/>
                    <a:lstStyle/>
                    <a:p>
                      <a:pPr algn="ctr"/>
                      <a:r>
                        <a:rPr lang="ru-RU" dirty="0">
                          <a:latin typeface="Garamond" panose="02020404030301010803" pitchFamily="18" charset="0"/>
                        </a:rPr>
                        <a:t>Метод решения</a:t>
                      </a:r>
                    </a:p>
                  </a:txBody>
                  <a:tcPr/>
                </a:tc>
                <a:tc>
                  <a:txBody>
                    <a:bodyPr/>
                    <a:lstStyle/>
                    <a:p>
                      <a:pPr algn="ctr"/>
                      <a:r>
                        <a:rPr lang="ru-RU" dirty="0">
                          <a:latin typeface="Garamond" panose="02020404030301010803" pitchFamily="18" charset="0"/>
                        </a:rPr>
                        <a:t>Время отказа</a:t>
                      </a:r>
                    </a:p>
                  </a:txBody>
                  <a:tcPr/>
                </a:tc>
                <a:extLst>
                  <a:ext uri="{0D108BD9-81ED-4DB2-BD59-A6C34878D82A}">
                    <a16:rowId xmlns:a16="http://schemas.microsoft.com/office/drawing/2014/main" val="3017046131"/>
                  </a:ext>
                </a:extLst>
              </a:tr>
              <a:tr h="304245">
                <a:tc>
                  <a:txBody>
                    <a:bodyPr/>
                    <a:lstStyle/>
                    <a:p>
                      <a:r>
                        <a:rPr lang="ru-RU" sz="1400" dirty="0">
                          <a:latin typeface="Garamond" panose="02020404030301010803" pitchFamily="18" charset="0"/>
                        </a:rPr>
                        <a:t>Статический без приложения реакций обратного знака (</a:t>
                      </a:r>
                      <a:r>
                        <a:rPr lang="ru-RU" sz="1400" b="1" dirty="0">
                          <a:latin typeface="Garamond" panose="02020404030301010803" pitchFamily="18" charset="0"/>
                        </a:rPr>
                        <a:t>Кд=1</a:t>
                      </a:r>
                      <a:r>
                        <a:rPr lang="ru-RU" sz="1400" dirty="0">
                          <a:latin typeface="Garamond" panose="02020404030301010803" pitchFamily="18" charset="0"/>
                        </a:rPr>
                        <a:t>)</a:t>
                      </a:r>
                    </a:p>
                  </a:txBody>
                  <a:tcPr/>
                </a:tc>
                <a:tc>
                  <a:txBody>
                    <a:bodyPr/>
                    <a:lstStyle/>
                    <a:p>
                      <a:pPr algn="ctr"/>
                      <a:r>
                        <a:rPr lang="ru-RU" sz="1400" dirty="0">
                          <a:latin typeface="Garamond" panose="02020404030301010803" pitchFamily="18" charset="0"/>
                        </a:rPr>
                        <a:t>-</a:t>
                      </a:r>
                    </a:p>
                  </a:txBody>
                  <a:tcPr anchor="ctr"/>
                </a:tc>
                <a:extLst>
                  <a:ext uri="{0D108BD9-81ED-4DB2-BD59-A6C34878D82A}">
                    <a16:rowId xmlns:a16="http://schemas.microsoft.com/office/drawing/2014/main" val="3213503130"/>
                  </a:ext>
                </a:extLst>
              </a:tr>
              <a:tr h="304245">
                <a:tc>
                  <a:txBody>
                    <a:bodyPr/>
                    <a:lstStyle/>
                    <a:p>
                      <a:r>
                        <a:rPr lang="ru-RU" sz="1400" dirty="0">
                          <a:latin typeface="Garamond" panose="02020404030301010803" pitchFamily="18" charset="0"/>
                        </a:rPr>
                        <a:t>Статический с приложением реакций обратного знака (</a:t>
                      </a:r>
                      <a:r>
                        <a:rPr lang="ru-RU" sz="1400" b="1" dirty="0">
                          <a:latin typeface="Garamond" panose="02020404030301010803" pitchFamily="18" charset="0"/>
                        </a:rPr>
                        <a:t>Кд=2</a:t>
                      </a:r>
                      <a:r>
                        <a:rPr lang="ru-RU" sz="1400" dirty="0">
                          <a:latin typeface="Garamond" panose="02020404030301010803" pitchFamily="18" charset="0"/>
                        </a:rPr>
                        <a:t>)</a:t>
                      </a:r>
                    </a:p>
                  </a:txBody>
                  <a:tcPr/>
                </a:tc>
                <a:tc>
                  <a:txBody>
                    <a:bodyPr/>
                    <a:lstStyle/>
                    <a:p>
                      <a:pPr algn="ctr"/>
                      <a:r>
                        <a:rPr lang="ru-RU" sz="1400" dirty="0">
                          <a:latin typeface="Garamond" panose="02020404030301010803" pitchFamily="18" charset="0"/>
                        </a:rPr>
                        <a:t>-</a:t>
                      </a:r>
                    </a:p>
                  </a:txBody>
                  <a:tcPr anchor="ctr"/>
                </a:tc>
                <a:extLst>
                  <a:ext uri="{0D108BD9-81ED-4DB2-BD59-A6C34878D82A}">
                    <a16:rowId xmlns:a16="http://schemas.microsoft.com/office/drawing/2014/main" val="3924352646"/>
                  </a:ext>
                </a:extLst>
              </a:tr>
              <a:tr h="304245">
                <a:tc>
                  <a:txBody>
                    <a:bodyPr/>
                    <a:lstStyle/>
                    <a:p>
                      <a:r>
                        <a:rPr lang="ru-RU" sz="1600" b="1" dirty="0">
                          <a:latin typeface="Garamond" panose="02020404030301010803" pitchFamily="18" charset="0"/>
                        </a:rPr>
                        <a:t>Прямой динамический</a:t>
                      </a:r>
                    </a:p>
                  </a:txBody>
                  <a:tcPr/>
                </a:tc>
                <a:tc>
                  <a:txBody>
                    <a:bodyPr/>
                    <a:lstStyle/>
                    <a:p>
                      <a:pPr algn="ctr"/>
                      <a:r>
                        <a:rPr lang="en-US" sz="1800" b="1" dirty="0">
                          <a:latin typeface="Garamond" panose="02020404030301010803" pitchFamily="18" charset="0"/>
                        </a:rPr>
                        <a:t>t=0,0001 </a:t>
                      </a:r>
                      <a:r>
                        <a:rPr lang="ru-RU" sz="1800" b="1" dirty="0">
                          <a:latin typeface="Garamond" panose="02020404030301010803" pitchFamily="18" charset="0"/>
                        </a:rPr>
                        <a:t>сек</a:t>
                      </a:r>
                    </a:p>
                  </a:txBody>
                  <a:tcPr anchor="ctr"/>
                </a:tc>
                <a:extLst>
                  <a:ext uri="{0D108BD9-81ED-4DB2-BD59-A6C34878D82A}">
                    <a16:rowId xmlns:a16="http://schemas.microsoft.com/office/drawing/2014/main" val="986141642"/>
                  </a:ext>
                </a:extLst>
              </a:tr>
              <a:tr h="304245">
                <a:tc>
                  <a:txBody>
                    <a:bodyPr/>
                    <a:lstStyle/>
                    <a:p>
                      <a:endParaRPr lang="ru-RU" sz="1400" dirty="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Garamond" panose="02020404030301010803" pitchFamily="18" charset="0"/>
                        </a:rPr>
                        <a:t>t=0,01 </a:t>
                      </a:r>
                      <a:r>
                        <a:rPr lang="ru-RU" sz="1800" b="1" dirty="0">
                          <a:latin typeface="Garamond" panose="02020404030301010803" pitchFamily="18" charset="0"/>
                        </a:rPr>
                        <a:t>сек (1/10Т</a:t>
                      </a:r>
                      <a:r>
                        <a:rPr lang="ru-RU" sz="1800" b="1" baseline="-25000" dirty="0">
                          <a:latin typeface="Garamond" panose="02020404030301010803" pitchFamily="18" charset="0"/>
                        </a:rPr>
                        <a:t>осн</a:t>
                      </a:r>
                      <a:r>
                        <a:rPr lang="ru-RU" sz="1800" b="1" dirty="0">
                          <a:latin typeface="Garamond" panose="02020404030301010803" pitchFamily="18" charset="0"/>
                        </a:rPr>
                        <a:t>)</a:t>
                      </a:r>
                    </a:p>
                  </a:txBody>
                  <a:tcPr anchor="ctr"/>
                </a:tc>
                <a:extLst>
                  <a:ext uri="{0D108BD9-81ED-4DB2-BD59-A6C34878D82A}">
                    <a16:rowId xmlns:a16="http://schemas.microsoft.com/office/drawing/2014/main" val="4251952954"/>
                  </a:ext>
                </a:extLst>
              </a:tr>
              <a:tr h="304245">
                <a:tc>
                  <a:txBody>
                    <a:bodyPr/>
                    <a:lstStyle/>
                    <a:p>
                      <a:endParaRPr lang="ru-RU" sz="1400" dirty="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Garamond" panose="02020404030301010803" pitchFamily="18" charset="0"/>
                        </a:rPr>
                        <a:t>t=0,0</a:t>
                      </a:r>
                      <a:r>
                        <a:rPr lang="ru-RU" sz="1800" b="1" dirty="0">
                          <a:latin typeface="Garamond" panose="02020404030301010803" pitchFamily="18" charset="0"/>
                        </a:rPr>
                        <a:t>4</a:t>
                      </a:r>
                      <a:r>
                        <a:rPr lang="en-US" sz="1800" b="1" dirty="0">
                          <a:latin typeface="Garamond" panose="02020404030301010803" pitchFamily="18" charset="0"/>
                        </a:rPr>
                        <a:t> </a:t>
                      </a:r>
                      <a:r>
                        <a:rPr lang="ru-RU" sz="1800" b="1" dirty="0">
                          <a:latin typeface="Garamond" panose="02020404030301010803" pitchFamily="18" charset="0"/>
                        </a:rPr>
                        <a:t>сек (1/10Т</a:t>
                      </a:r>
                      <a:r>
                        <a:rPr lang="ru-RU" sz="1800" b="1" baseline="-25000" dirty="0">
                          <a:latin typeface="Garamond" panose="02020404030301010803" pitchFamily="18" charset="0"/>
                        </a:rPr>
                        <a:t>повр</a:t>
                      </a:r>
                      <a:r>
                        <a:rPr lang="ru-RU" sz="1800" b="1" dirty="0">
                          <a:latin typeface="Garamond" panose="02020404030301010803" pitchFamily="18" charset="0"/>
                        </a:rPr>
                        <a:t>)</a:t>
                      </a:r>
                    </a:p>
                  </a:txBody>
                  <a:tcPr anchor="ctr"/>
                </a:tc>
                <a:extLst>
                  <a:ext uri="{0D108BD9-81ED-4DB2-BD59-A6C34878D82A}">
                    <a16:rowId xmlns:a16="http://schemas.microsoft.com/office/drawing/2014/main" val="2702454349"/>
                  </a:ext>
                </a:extLst>
              </a:tr>
              <a:tr h="304245">
                <a:tc>
                  <a:txBody>
                    <a:bodyPr/>
                    <a:lstStyle/>
                    <a:p>
                      <a:endParaRPr lang="ru-RU" sz="1400" dirty="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Garamond" panose="02020404030301010803" pitchFamily="18" charset="0"/>
                        </a:rPr>
                        <a:t>t=0,</a:t>
                      </a:r>
                      <a:r>
                        <a:rPr lang="ru-RU" sz="1800" b="1" dirty="0">
                          <a:latin typeface="Garamond" panose="02020404030301010803" pitchFamily="18" charset="0"/>
                        </a:rPr>
                        <a:t>2</a:t>
                      </a:r>
                      <a:r>
                        <a:rPr lang="en-US" sz="1800" b="1" dirty="0">
                          <a:latin typeface="Garamond" panose="02020404030301010803" pitchFamily="18" charset="0"/>
                        </a:rPr>
                        <a:t> </a:t>
                      </a:r>
                      <a:r>
                        <a:rPr lang="ru-RU" sz="1800" b="1" dirty="0">
                          <a:latin typeface="Garamond" panose="02020404030301010803" pitchFamily="18" charset="0"/>
                        </a:rPr>
                        <a:t>сек (1/2Т</a:t>
                      </a:r>
                      <a:r>
                        <a:rPr lang="ru-RU" sz="1800" b="1" baseline="-25000" dirty="0">
                          <a:latin typeface="Garamond" panose="02020404030301010803" pitchFamily="18" charset="0"/>
                        </a:rPr>
                        <a:t>повр</a:t>
                      </a:r>
                      <a:r>
                        <a:rPr lang="ru-RU" sz="1800" b="1" dirty="0">
                          <a:latin typeface="Garamond" panose="02020404030301010803" pitchFamily="18" charset="0"/>
                        </a:rPr>
                        <a:t>)</a:t>
                      </a:r>
                    </a:p>
                  </a:txBody>
                  <a:tcPr anchor="ctr"/>
                </a:tc>
                <a:extLst>
                  <a:ext uri="{0D108BD9-81ED-4DB2-BD59-A6C34878D82A}">
                    <a16:rowId xmlns:a16="http://schemas.microsoft.com/office/drawing/2014/main" val="2545071990"/>
                  </a:ext>
                </a:extLst>
              </a:tr>
              <a:tr h="304245">
                <a:tc>
                  <a:txBody>
                    <a:bodyPr/>
                    <a:lstStyle/>
                    <a:p>
                      <a:endParaRPr lang="ru-RU" sz="1400">
                        <a:latin typeface="Garamond" panose="02020404030301010803"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Garamond" panose="02020404030301010803" pitchFamily="18" charset="0"/>
                        </a:rPr>
                        <a:t>t=0,</a:t>
                      </a:r>
                      <a:r>
                        <a:rPr lang="ru-RU" sz="1800" b="1" dirty="0">
                          <a:latin typeface="Garamond" panose="02020404030301010803" pitchFamily="18" charset="0"/>
                        </a:rPr>
                        <a:t>4</a:t>
                      </a:r>
                      <a:r>
                        <a:rPr lang="en-US" sz="1800" b="1" dirty="0">
                          <a:latin typeface="Garamond" panose="02020404030301010803" pitchFamily="18" charset="0"/>
                        </a:rPr>
                        <a:t> </a:t>
                      </a:r>
                      <a:r>
                        <a:rPr lang="ru-RU" sz="1800" b="1" dirty="0">
                          <a:latin typeface="Garamond" panose="02020404030301010803" pitchFamily="18" charset="0"/>
                        </a:rPr>
                        <a:t>сек (</a:t>
                      </a:r>
                      <a:r>
                        <a:rPr lang="ru-RU" sz="1800" b="1" dirty="0" err="1">
                          <a:latin typeface="Garamond" panose="02020404030301010803" pitchFamily="18" charset="0"/>
                        </a:rPr>
                        <a:t>Т</a:t>
                      </a:r>
                      <a:r>
                        <a:rPr lang="ru-RU" sz="1800" b="1" baseline="-25000" dirty="0" err="1">
                          <a:latin typeface="Garamond" panose="02020404030301010803" pitchFamily="18" charset="0"/>
                        </a:rPr>
                        <a:t>повр</a:t>
                      </a:r>
                      <a:r>
                        <a:rPr lang="ru-RU" sz="1800" b="1" dirty="0">
                          <a:latin typeface="Garamond" panose="02020404030301010803" pitchFamily="18" charset="0"/>
                        </a:rPr>
                        <a:t>)</a:t>
                      </a:r>
                    </a:p>
                  </a:txBody>
                  <a:tcPr anchor="ctr"/>
                </a:tc>
                <a:extLst>
                  <a:ext uri="{0D108BD9-81ED-4DB2-BD59-A6C34878D82A}">
                    <a16:rowId xmlns:a16="http://schemas.microsoft.com/office/drawing/2014/main" val="2241191681"/>
                  </a:ext>
                </a:extLst>
              </a:tr>
            </a:tbl>
          </a:graphicData>
        </a:graphic>
      </p:graphicFrame>
      <p:sp>
        <p:nvSpPr>
          <p:cNvPr id="11" name="TextBox 10">
            <a:extLst>
              <a:ext uri="{FF2B5EF4-FFF2-40B4-BE49-F238E27FC236}">
                <a16:creationId xmlns:a16="http://schemas.microsoft.com/office/drawing/2014/main" id="{955491DD-6A87-4006-BE55-23515D2F8269}"/>
              </a:ext>
            </a:extLst>
          </p:cNvPr>
          <p:cNvSpPr txBox="1"/>
          <p:nvPr/>
        </p:nvSpPr>
        <p:spPr>
          <a:xfrm>
            <a:off x="802211" y="2426315"/>
            <a:ext cx="3913224" cy="400110"/>
          </a:xfrm>
          <a:prstGeom prst="rect">
            <a:avLst/>
          </a:prstGeom>
          <a:noFill/>
          <a:ln>
            <a:solidFill>
              <a:srgbClr val="002060"/>
            </a:solidFill>
          </a:ln>
        </p:spPr>
        <p:txBody>
          <a:bodyPr wrap="square" rtlCol="0">
            <a:spAutoFit/>
          </a:bodyPr>
          <a:lstStyle/>
          <a:p>
            <a:r>
              <a:rPr lang="en-US" sz="2000" dirty="0">
                <a:latin typeface="Georgia" panose="02040502050405020303" pitchFamily="18" charset="0"/>
              </a:rPr>
              <a:t>L=6</a:t>
            </a:r>
            <a:r>
              <a:rPr lang="ru-RU" sz="2000" dirty="0">
                <a:latin typeface="Georgia" panose="02040502050405020303" pitchFamily="18" charset="0"/>
              </a:rPr>
              <a:t>м, двутавр 45Б1, </a:t>
            </a:r>
            <a:r>
              <a:rPr lang="en-US" sz="2000" dirty="0">
                <a:latin typeface="Georgia" panose="02040502050405020303" pitchFamily="18" charset="0"/>
              </a:rPr>
              <a:t>q= 1 </a:t>
            </a:r>
            <a:r>
              <a:rPr lang="ru-RU" sz="2000" dirty="0">
                <a:latin typeface="Georgia" panose="02040502050405020303" pitchFamily="18" charset="0"/>
              </a:rPr>
              <a:t>Т/м</a:t>
            </a:r>
          </a:p>
        </p:txBody>
      </p:sp>
    </p:spTree>
    <p:extLst>
      <p:ext uri="{BB962C8B-B14F-4D97-AF65-F5344CB8AC3E}">
        <p14:creationId xmlns:p14="http://schemas.microsoft.com/office/powerpoint/2010/main" val="55764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1</a:t>
            </a:r>
          </a:p>
        </p:txBody>
      </p:sp>
      <p:pic>
        <p:nvPicPr>
          <p:cNvPr id="14" name="Рисунок 13">
            <a:extLst>
              <a:ext uri="{FF2B5EF4-FFF2-40B4-BE49-F238E27FC236}">
                <a16:creationId xmlns:a16="http://schemas.microsoft.com/office/drawing/2014/main" id="{08DFD108-0616-4EDD-83C2-DAAB50992F80}"/>
              </a:ext>
            </a:extLst>
          </p:cNvPr>
          <p:cNvPicPr>
            <a:picLocks noChangeAspect="1"/>
          </p:cNvPicPr>
          <p:nvPr/>
        </p:nvPicPr>
        <p:blipFill>
          <a:blip r:embed="rId2"/>
          <a:stretch>
            <a:fillRect/>
          </a:stretch>
        </p:blipFill>
        <p:spPr>
          <a:xfrm>
            <a:off x="9179802" y="1204499"/>
            <a:ext cx="2805894" cy="331693"/>
          </a:xfrm>
          <a:prstGeom prst="rect">
            <a:avLst/>
          </a:prstGeom>
        </p:spPr>
      </p:pic>
      <p:sp>
        <p:nvSpPr>
          <p:cNvPr id="8" name="Овал 7">
            <a:extLst>
              <a:ext uri="{FF2B5EF4-FFF2-40B4-BE49-F238E27FC236}">
                <a16:creationId xmlns:a16="http://schemas.microsoft.com/office/drawing/2014/main" id="{2C7D1C4D-881E-465F-B6AE-B150CBF737AB}"/>
              </a:ext>
            </a:extLst>
          </p:cNvPr>
          <p:cNvSpPr/>
          <p:nvPr/>
        </p:nvSpPr>
        <p:spPr>
          <a:xfrm>
            <a:off x="11788472" y="1177604"/>
            <a:ext cx="251013" cy="257824"/>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graphicFrame>
        <p:nvGraphicFramePr>
          <p:cNvPr id="15" name="Диаграмма 14">
            <a:extLst>
              <a:ext uri="{FF2B5EF4-FFF2-40B4-BE49-F238E27FC236}">
                <a16:creationId xmlns:a16="http://schemas.microsoft.com/office/drawing/2014/main" id="{1EEAF969-720D-4995-8E71-68CFB6376308}"/>
              </a:ext>
            </a:extLst>
          </p:cNvPr>
          <p:cNvGraphicFramePr>
            <a:graphicFrameLocks/>
          </p:cNvGraphicFramePr>
          <p:nvPr>
            <p:extLst>
              <p:ext uri="{D42A27DB-BD31-4B8C-83A1-F6EECF244321}">
                <p14:modId xmlns:p14="http://schemas.microsoft.com/office/powerpoint/2010/main" val="1970985816"/>
              </p:ext>
            </p:extLst>
          </p:nvPr>
        </p:nvGraphicFramePr>
        <p:xfrm>
          <a:off x="152515" y="606348"/>
          <a:ext cx="8848050" cy="5794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74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a:extLst>
              <a:ext uri="{FF2B5EF4-FFF2-40B4-BE49-F238E27FC236}">
                <a16:creationId xmlns:a16="http://schemas.microsoft.com/office/drawing/2014/main" id="{FCAA452A-6728-4A85-B12F-E454D81C085A}"/>
              </a:ext>
            </a:extLst>
          </p:cNvPr>
          <p:cNvGraphicFramePr>
            <a:graphicFrameLocks/>
          </p:cNvGraphicFramePr>
          <p:nvPr>
            <p:extLst>
              <p:ext uri="{D42A27DB-BD31-4B8C-83A1-F6EECF244321}">
                <p14:modId xmlns:p14="http://schemas.microsoft.com/office/powerpoint/2010/main" val="3357820446"/>
              </p:ext>
            </p:extLst>
          </p:nvPr>
        </p:nvGraphicFramePr>
        <p:xfrm>
          <a:off x="107580" y="765820"/>
          <a:ext cx="8301318" cy="5715661"/>
        </p:xfrm>
        <a:graphic>
          <a:graphicData uri="http://schemas.openxmlformats.org/drawingml/2006/chart">
            <c:chart xmlns:c="http://schemas.openxmlformats.org/drawingml/2006/chart" xmlns:r="http://schemas.openxmlformats.org/officeDocument/2006/relationships" r:id="rId2"/>
          </a:graphicData>
        </a:graphic>
      </p:graphicFrame>
      <p:pic>
        <p:nvPicPr>
          <p:cNvPr id="2" name="Рисунок 1">
            <a:extLst>
              <a:ext uri="{FF2B5EF4-FFF2-40B4-BE49-F238E27FC236}">
                <a16:creationId xmlns:a16="http://schemas.microsoft.com/office/drawing/2014/main" id="{E74458A7-6B9A-4A15-AF58-95313F9ED3FE}"/>
              </a:ext>
            </a:extLst>
          </p:cNvPr>
          <p:cNvPicPr>
            <a:picLocks noChangeAspect="1"/>
          </p:cNvPicPr>
          <p:nvPr/>
        </p:nvPicPr>
        <p:blipFill>
          <a:blip r:embed="rId3"/>
          <a:stretch>
            <a:fillRect/>
          </a:stretch>
        </p:blipFill>
        <p:spPr>
          <a:xfrm>
            <a:off x="7398635" y="703965"/>
            <a:ext cx="4793365" cy="596554"/>
          </a:xfrm>
          <a:prstGeom prst="rect">
            <a:avLst/>
          </a:prstGeom>
        </p:spPr>
      </p:pic>
      <p:sp>
        <p:nvSpPr>
          <p:cNvPr id="13" name="Заголовок 1">
            <a:extLst>
              <a:ext uri="{FF2B5EF4-FFF2-40B4-BE49-F238E27FC236}">
                <a16:creationId xmlns:a16="http://schemas.microsoft.com/office/drawing/2014/main" id="{A6A407F8-FE98-4564-A8A2-7F17EA2D75EC}"/>
              </a:ext>
            </a:extLst>
          </p:cNvPr>
          <p:cNvSpPr>
            <a:spLocks noGrp="1"/>
          </p:cNvSpPr>
          <p:nvPr>
            <p:ph type="ctrTitle"/>
          </p:nvPr>
        </p:nvSpPr>
        <p:spPr>
          <a:xfrm>
            <a:off x="331694" y="39420"/>
            <a:ext cx="11528611" cy="566928"/>
          </a:xfrm>
        </p:spPr>
        <p:txBody>
          <a:bodyPr>
            <a:noAutofit/>
          </a:bodyPr>
          <a:lstStyle/>
          <a:p>
            <a:r>
              <a:rPr lang="ru-RU" sz="3200" dirty="0">
                <a:solidFill>
                  <a:srgbClr val="002060"/>
                </a:solidFill>
                <a:latin typeface="Book Antiqua" panose="02040602050305030304" pitchFamily="18" charset="0"/>
              </a:rPr>
              <a:t>Тестовая задача 1</a:t>
            </a:r>
          </a:p>
        </p:txBody>
      </p:sp>
      <p:sp>
        <p:nvSpPr>
          <p:cNvPr id="8" name="Овал 7">
            <a:extLst>
              <a:ext uri="{FF2B5EF4-FFF2-40B4-BE49-F238E27FC236}">
                <a16:creationId xmlns:a16="http://schemas.microsoft.com/office/drawing/2014/main" id="{2C7D1C4D-881E-465F-B6AE-B150CBF737AB}"/>
              </a:ext>
            </a:extLst>
          </p:cNvPr>
          <p:cNvSpPr/>
          <p:nvPr/>
        </p:nvSpPr>
        <p:spPr>
          <a:xfrm>
            <a:off x="9589128" y="703965"/>
            <a:ext cx="415484" cy="425588"/>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18860025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1286</Words>
  <Application>Microsoft Office PowerPoint</Application>
  <PresentationFormat>Широкоэкранный</PresentationFormat>
  <Paragraphs>305</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Book Antiqua</vt:lpstr>
      <vt:lpstr>Calibri</vt:lpstr>
      <vt:lpstr>Calibri Light</vt:lpstr>
      <vt:lpstr>Cambria Math</vt:lpstr>
      <vt:lpstr>Garamond</vt:lpstr>
      <vt:lpstr>Georgia</vt:lpstr>
      <vt:lpstr>Тема Office</vt:lpstr>
      <vt:lpstr>Влияние времени отказа конструктивного элемента на результаты расчета зданий и сооружений на прогрессирующее обрушение в прямой динамической постановке</vt:lpstr>
      <vt:lpstr>Введение</vt:lpstr>
      <vt:lpstr>Алгоритм отключения связи в системе</vt:lpstr>
      <vt:lpstr>Алгоритм отключения связи в системе (квазистатический подход)</vt:lpstr>
      <vt:lpstr>Алгоритм отключения связи в системе (динамический подход)</vt:lpstr>
      <vt:lpstr>Время отказа элемента</vt:lpstr>
      <vt:lpstr>Тестовая задача 1</vt:lpstr>
      <vt:lpstr>Тестовая задача 1</vt:lpstr>
      <vt:lpstr>Тестовая задача 1</vt:lpstr>
      <vt:lpstr>Тестовая задача 1</vt:lpstr>
      <vt:lpstr>Тестовая задача 2</vt:lpstr>
      <vt:lpstr>Тестовая задача 2</vt:lpstr>
      <vt:lpstr>Тестовая задача 2</vt:lpstr>
      <vt:lpstr>Тестовая задача 2</vt:lpstr>
      <vt:lpstr>Тестовая задача 3</vt:lpstr>
      <vt:lpstr>Тестовая задача 3</vt:lpstr>
      <vt:lpstr>Тестовая задача 3</vt:lpstr>
      <vt:lpstr>Тестовая задача 3</vt:lpstr>
      <vt:lpstr>Учет демпфирования</vt:lpstr>
      <vt:lpstr>Учет демпфирования</vt:lpstr>
      <vt:lpstr>Пространственный стальной каркас</vt:lpstr>
      <vt:lpstr>Пространственный стальной каркас</vt:lpstr>
      <vt:lpstr>Пространственный стальной каркас</vt:lpstr>
      <vt:lpstr>Пространственный стальной каркас</vt:lpstr>
      <vt:lpstr>Пространственный стальной каркас</vt:lpstr>
      <vt:lpstr>Железобетонный каркас</vt:lpstr>
      <vt:lpstr>Железобетонный каркас</vt:lpstr>
      <vt:lpstr>Железобетонный каркас</vt:lpstr>
      <vt:lpstr>Некоторые выводы</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времени отказа конструктивного элемента на результаты расчета зданий и сооружений на прогрессирующее обрушение в прямой динамической постановке</dc:title>
  <dc:creator>iporivaev@gmail.com</dc:creator>
  <cp:lastModifiedBy>iporivaev@gmail.com</cp:lastModifiedBy>
  <cp:revision>57</cp:revision>
  <dcterms:created xsi:type="dcterms:W3CDTF">2020-04-16T06:19:54Z</dcterms:created>
  <dcterms:modified xsi:type="dcterms:W3CDTF">2020-04-21T09:30:10Z</dcterms:modified>
</cp:coreProperties>
</file>